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7" r:id="rId3"/>
    <p:sldId id="268" r:id="rId4"/>
    <p:sldId id="269" r:id="rId5"/>
    <p:sldId id="270" r:id="rId6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3333CC"/>
    <a:srgbClr val="033F5D"/>
    <a:srgbClr val="CC0000"/>
    <a:srgbClr val="4C2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9" cy="68542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1998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7923403" y="161366"/>
            <a:ext cx="1381759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1" i="0">
                <a:solidFill>
                  <a:srgbClr val="BC433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784351" y="2176983"/>
            <a:ext cx="4963160" cy="3597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1444351" y="6450434"/>
            <a:ext cx="274320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ts val="1655"/>
              </a:lnSpc>
              <a:defRPr/>
            </a:pPr>
            <a:fld id="{81D60167-4931-47E6-BA6A-407CBD079E47}" type="slidenum">
              <a:rPr>
                <a:solidFill>
                  <a:srgbClr val="BEBEBE"/>
                </a:solidFill>
              </a:rPr>
              <a:t>‹#›</a:t>
            </a:fld>
            <a:endParaRPr>
              <a:solidFill>
                <a:srgbClr val="BEBEB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97962A-B181-4A76-ACDA-5A181B5FF788}"/>
              </a:ext>
            </a:extLst>
          </p:cNvPr>
          <p:cNvSpPr txBox="1"/>
          <p:nvPr/>
        </p:nvSpPr>
        <p:spPr>
          <a:xfrm>
            <a:off x="2467660" y="386104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Чистякова О.Ю., старший методист Регионального модельного центра дополнительного образования детей в Курганской области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7B3C74E-0791-483D-A8EE-C6EDF4A8B893}"/>
              </a:ext>
            </a:extLst>
          </p:cNvPr>
          <p:cNvSpPr/>
          <p:nvPr/>
        </p:nvSpPr>
        <p:spPr>
          <a:xfrm>
            <a:off x="4516881" y="5949280"/>
            <a:ext cx="3158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г. Курган, 21 августа 2025 г.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983432" y="2188619"/>
            <a:ext cx="100811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Обновление (переход) АИС «Навигатор дополнительного образования </a:t>
            </a:r>
            <a:r>
              <a:rPr lang="ru-RU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r>
              <a:rPr lang="ru-RU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algn="ctr"/>
            <a:r>
              <a:rPr lang="ru-RU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 учебный год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61E00A0-C964-45D0-A826-C21A33F16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0"/>
            <a:ext cx="1568049" cy="156804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8113045-2B18-4CD3-A916-605C3A01D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647" y="476082"/>
            <a:ext cx="818917" cy="76454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5485E01-5E0E-4BA1-A59C-0E6882D531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367587"/>
            <a:ext cx="1024217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8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1055440" y="30430"/>
            <a:ext cx="1054917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0AC70CC-A68E-447E-B46F-B98ECA19DD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7" t="-387" r="2733"/>
          <a:stretch/>
        </p:blipFill>
        <p:spPr>
          <a:xfrm>
            <a:off x="695400" y="890706"/>
            <a:ext cx="7627195" cy="549062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softEdge rad="12700"/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15D632-0E89-4417-BA0F-78AB7AC4318F}"/>
              </a:ext>
            </a:extLst>
          </p:cNvPr>
          <p:cNvSpPr/>
          <p:nvPr/>
        </p:nvSpPr>
        <p:spPr>
          <a:xfrm>
            <a:off x="1487488" y="106625"/>
            <a:ext cx="9361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Добавлены индикаторы в заявке на программу, показывающие возможность применения сертификата (14.05.25, 16.06.25)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C383C03-70A6-48CC-BB3F-4FC4A7E260AC}"/>
              </a:ext>
            </a:extLst>
          </p:cNvPr>
          <p:cNvSpPr/>
          <p:nvPr/>
        </p:nvSpPr>
        <p:spPr>
          <a:xfrm>
            <a:off x="767408" y="4509120"/>
            <a:ext cx="7555187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01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C5B2CB-73F4-4964-9D9A-8807A79D48E1}"/>
              </a:ext>
            </a:extLst>
          </p:cNvPr>
          <p:cNvSpPr/>
          <p:nvPr/>
        </p:nvSpPr>
        <p:spPr>
          <a:xfrm>
            <a:off x="479376" y="476672"/>
            <a:ext cx="1101722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2A81120-879F-4B89-96B7-2AE59592D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166250"/>
            <a:ext cx="7848872" cy="54197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7AC6FF-1CCD-41AD-A019-97E68A40E29D}"/>
              </a:ext>
            </a:extLst>
          </p:cNvPr>
          <p:cNvSpPr txBox="1"/>
          <p:nvPr/>
        </p:nvSpPr>
        <p:spPr>
          <a:xfrm>
            <a:off x="2495600" y="276617"/>
            <a:ext cx="809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Реализована форма обратной связи для родителей (16.07.25)</a:t>
            </a:r>
          </a:p>
        </p:txBody>
      </p:sp>
    </p:spTree>
    <p:extLst>
      <p:ext uri="{BB962C8B-B14F-4D97-AF65-F5344CB8AC3E}">
        <p14:creationId xmlns:p14="http://schemas.microsoft.com/office/powerpoint/2010/main" val="4129867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E7BDA95-65F6-492D-8F25-62AD544D96E8}"/>
              </a:ext>
            </a:extLst>
          </p:cNvPr>
          <p:cNvSpPr/>
          <p:nvPr/>
        </p:nvSpPr>
        <p:spPr>
          <a:xfrm>
            <a:off x="1847528" y="152011"/>
            <a:ext cx="8841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Принудительное управление файлами ДО: возможность добавлять файлы с программой без сброса экспертизы, удалять файл с программой ДО (14.08.25)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5810BF7-490C-4D46-B123-46FBAECAC8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53" r="25119" b="1706"/>
          <a:stretch/>
        </p:blipFill>
        <p:spPr>
          <a:xfrm>
            <a:off x="551384" y="1075341"/>
            <a:ext cx="7754740" cy="566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00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F0DA92B-4652-40DB-9A85-78243D51275B}"/>
              </a:ext>
            </a:extLst>
          </p:cNvPr>
          <p:cNvSpPr/>
          <p:nvPr/>
        </p:nvSpPr>
        <p:spPr>
          <a:xfrm>
            <a:off x="1415480" y="332656"/>
            <a:ext cx="943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333399"/>
                </a:solidFill>
              </a:rPr>
              <a:t>Подача заявлений на изменение сведений о потребителе услуг и на удаление персональных данных пользователем на сайте (16.07.25)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1FFF37-AF50-462F-9A06-0868C44316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55" t="-616" r="5017" b="-1"/>
          <a:stretch/>
        </p:blipFill>
        <p:spPr>
          <a:xfrm>
            <a:off x="551384" y="978987"/>
            <a:ext cx="7866593" cy="569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0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110</Words>
  <Application>Microsoft Office PowerPoint</Application>
  <DocSecurity>0</DocSecurity>
  <PresentationFormat>Широкоэкранный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Microsoft Sans Serif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cp:keywords/>
  <dc:description/>
  <cp:lastModifiedBy>Ольга Чистякова</cp:lastModifiedBy>
  <cp:revision>81</cp:revision>
  <dcterms:created xsi:type="dcterms:W3CDTF">2023-08-07T06:58:09Z</dcterms:created>
  <dcterms:modified xsi:type="dcterms:W3CDTF">2025-08-20T10:35:28Z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2023-08-07T00:00:00Z</vt:filetime>
  </property>
</Properties>
</file>