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7" r:id="rId3"/>
    <p:sldId id="269" r:id="rId4"/>
    <p:sldId id="271" r:id="rId5"/>
    <p:sldId id="272" r:id="rId6"/>
    <p:sldId id="270" r:id="rId7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F5D"/>
    <a:srgbClr val="CC0000"/>
    <a:srgbClr val="4C2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9" cy="68542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8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7923403" y="161366"/>
            <a:ext cx="1381759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784351" y="2176983"/>
            <a:ext cx="4963160" cy="3597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1444351" y="6450434"/>
            <a:ext cx="274320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97962A-B181-4A76-ACDA-5A181B5FF788}"/>
              </a:ext>
            </a:extLst>
          </p:cNvPr>
          <p:cNvSpPr txBox="1"/>
          <p:nvPr/>
        </p:nvSpPr>
        <p:spPr>
          <a:xfrm>
            <a:off x="2639616" y="4437112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Архипова С.Ю., руководитель Регионального модельного центра дополнительного образования детей в Курганской области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1127448" y="1516792"/>
            <a:ext cx="100811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формировании рейтингов образовательных организаций дополнительного образования, муниципальных органов управления образованием и муниципальных опорных центров Курганской области за 2025 год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61E00A0-C964-45D0-A826-C21A33F16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0"/>
            <a:ext cx="1568049" cy="156804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8113045-2B18-4CD3-A916-605C3A01D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647" y="476082"/>
            <a:ext cx="818917" cy="76454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5485E01-5E0E-4BA1-A59C-0E6882D531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367587"/>
            <a:ext cx="1024217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335360" y="404664"/>
            <a:ext cx="1065718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рейтинга образовательных организаций дополнительного образования Курганской области за 2025 года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(кроме школ искусств и детско-юношеских спортивных школ)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 группа - многопрофильные организации городов областного подчинения с численностью детей свыше 9000 человек (г. Курган, г. Шадринск);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 группа - многопрофильные организации населенных пунктов с численностью детей от 2500 до 10000 (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Кетовский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Каргапольский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Куртамышский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Шадринский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Шумихинский,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Далматовский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Катайский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Щучанский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Юргамышский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Варгашинский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муниципальные округа);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 группа- многопрофильные организации с численностью детей менее 2500 человек (Белозерский,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Шатровский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Петуховский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Макушинский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Целинный,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Мишкинский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Лебяжьевский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Мокроусовский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Притоборльный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Сафакулевский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Половинский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Звериноголовский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Альменевский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Частоозерский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муниципальные округа)</a:t>
            </a:r>
          </a:p>
        </p:txBody>
      </p:sp>
    </p:spTree>
    <p:extLst>
      <p:ext uri="{BB962C8B-B14F-4D97-AF65-F5344CB8AC3E}">
        <p14:creationId xmlns:p14="http://schemas.microsoft.com/office/powerpoint/2010/main" val="181401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335360" y="0"/>
            <a:ext cx="108012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эффективности работы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Информационная открытость, публичность отчетности образовательной организации дополнительного образования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материально-технической базы образовательной организации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дополнительного образования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счет привлеченных средств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Обновление содержания дополнительных общеобразовательных программ, разнообразие технологий и форм реализации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общеобразовательных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Кадровая обеспеченность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дополнительного образования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достижение показателей охвата детей в возрасте от 5 до 18 лет дополнительным образованием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6) 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Результативность освоения обучающимися дополнительных общеобразовательных программ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организацией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воспитательной и социально-педагогической функции дополнительного образования.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8)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работы с детьми с особыми образовательными потребностями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9)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Инновационная и проектная деятельность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дополнительного образования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10)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летний период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9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335360" y="188640"/>
            <a:ext cx="10801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рейтинга муниципальных органов управления образованием и муниципальных опорных центров за 2025 год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принимают участие все муниципальные образования;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</a:t>
            </a:r>
            <a:r>
              <a:rPr lang="x-none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тветственность за предоставление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 возлагается на </a:t>
            </a:r>
            <a:r>
              <a:rPr lang="x-none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ей</a:t>
            </a:r>
            <a:r>
              <a:rPr lang="x-none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МОУО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 формирования рейтинга МОУО И МОЦ</a:t>
            </a:r>
          </a:p>
          <a:p>
            <a:pPr algn="just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«зеленая» зона (от 18 до 14 баллов);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«желтая» зона (от 14 до 9 баллов);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«красная» зона (менее 9 баллов)</a:t>
            </a:r>
          </a:p>
          <a:p>
            <a:pPr algn="just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20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335360" y="188640"/>
            <a:ext cx="108012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эффективности деятельности МОУО и МОЦ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ормативно-организационное обеспечение деятельности МОУО в части, касающейся организации деятельности МОЦ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МОУО и МОЦ по вовлечению детей в дополнительное образование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МОУО и МОЦ по выполнению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шагов на сайте «Поддержка внедрения персонифицированного финансирования и независимой оценки качества» (Дорожная карта);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МОУО и МОЦ по расширению доступности дополнительного образования (для оценивания показателя необходимо указать количество образовательных организаций в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муниципальном образовании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(юридические лица)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МОУО и МОЦ по реализации системы методического сопровождения деятельности образовательных организаций и педагогических работников муниципал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ьного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образования</a:t>
            </a:r>
            <a:r>
              <a:rPr lang="x-none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дополнительному образованию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0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332656"/>
            <a:ext cx="108012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эффективности деятельности МОУО и МОЦ</a:t>
            </a:r>
          </a:p>
          <a:p>
            <a:pPr algn="ctr"/>
            <a:endParaRPr lang="ru-RU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МОУО и МОЦ по организации участия муниципал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ьного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образования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региональных мероприятиях, организованных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ЦРСК;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МОУО и МОЦ по формированию банка лучших практик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дополнительного образования муниципального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МОУО и МОЦ по организации качественной работы членов экспертного совета по проведению независимой оценки качества дополнительных общеобразовательных программ (далее – НОК) с использованием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автоматизированной информационной системы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«Навигатор дополнительного образования детей Курганской области»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деятельность 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МОУО и МОЦ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своевременному предоставлению информации для рейтинга образовательными организациями дополнительного образования Курганской области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эффективности МОЦ</a:t>
            </a:r>
          </a:p>
          <a:p>
            <a:pPr algn="ctr"/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МОЦ по модерации дополнительных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программ в АИС «Навигатор»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овышение квалификации сотрудников МОЦ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</a:t>
            </a:r>
            <a:r>
              <a:rPr lang="x-none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еятельность МОЦ по информационному сопровождению дополнительного образования в муниципал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ьном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образовании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2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611</Words>
  <Application>Microsoft Office PowerPoint</Application>
  <DocSecurity>0</DocSecurity>
  <PresentationFormat>Широкоэкранный</PresentationFormat>
  <Paragraphs>56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Microsoft Sans Serif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cp:keywords/>
  <dc:description/>
  <cp:lastModifiedBy>Светлана Архипова</cp:lastModifiedBy>
  <cp:revision>81</cp:revision>
  <dcterms:created xsi:type="dcterms:W3CDTF">2023-08-07T06:58:09Z</dcterms:created>
  <dcterms:modified xsi:type="dcterms:W3CDTF">2025-08-20T04:48:49Z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2023-08-07T00:00:00Z</vt:filetime>
  </property>
</Properties>
</file>