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7" r:id="rId3"/>
    <p:sldId id="268" r:id="rId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5D"/>
    <a:srgbClr val="CC0000"/>
    <a:srgbClr val="4C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9" cy="68542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8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7923403" y="161366"/>
            <a:ext cx="138175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784351" y="2176983"/>
            <a:ext cx="4963160" cy="3597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444351" y="6450434"/>
            <a:ext cx="274320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962A-B181-4A76-ACDA-5A181B5FF788}"/>
              </a:ext>
            </a:extLst>
          </p:cNvPr>
          <p:cNvSpPr txBox="1"/>
          <p:nvPr/>
        </p:nvSpPr>
        <p:spPr>
          <a:xfrm>
            <a:off x="2855640" y="4018469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Архипова С.Ю., руководитель Регионального модельного центра дополнительного образования детей в Курганской области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B3C74E-0791-483D-A8EE-C6EDF4A8B893}"/>
              </a:ext>
            </a:extLst>
          </p:cNvPr>
          <p:cNvSpPr/>
          <p:nvPr/>
        </p:nvSpPr>
        <p:spPr>
          <a:xfrm>
            <a:off x="4655840" y="5839368"/>
            <a:ext cx="3158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г. Курган, 21 августа 2025 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1127448" y="1516792"/>
            <a:ext cx="100811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летней оздоровительной кампании 2025 года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организациях дополнительного образования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1E00A0-C964-45D0-A826-C21A33F1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0"/>
            <a:ext cx="1568049" cy="15680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113045-2B18-4CD3-A916-605C3A01D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47" y="476082"/>
            <a:ext cx="818917" cy="76454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5485E01-5E0E-4BA1-A59C-0E6882D53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67587"/>
            <a:ext cx="102421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587388" y="30430"/>
            <a:ext cx="110172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ЛЕТНЯЯ ОЗДОРОВИТЕЛЬНАЯ КАМПАНИЯ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краткосрочных дополнительных общеобразовательных программ;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оздоровительные лагеря дневного пребывания: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ДО «Дворец детского (юношеского) творчества города Кургана;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«Дом детства и юношества «РИТМ», г. Шадринск;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Варгашинский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детско-юношеский центр»;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«Детско-юношеский центр «Радуга»,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Каргаполье;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Лебяжьевский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центр дополнительного образования»;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Петуховский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дом творчества»;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«Детско-юношеский центра»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Шадринского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муниципального округа;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МБУ ДО «Детско-юношеский центр «Импульс», г. Шумиха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летние площадки с использованием различных форм работы	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476672"/>
            <a:ext cx="110172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сопровождение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летней оздоровительной кампании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образовательных организаций;</a:t>
            </a:r>
          </a:p>
          <a:p>
            <a:pPr marL="342900" indent="-342900" algn="just">
              <a:buFontTx/>
              <a:buChar char="-"/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группы учреждений в социальных сетях;</a:t>
            </a:r>
          </a:p>
          <a:p>
            <a:pPr marL="342900" indent="-342900" algn="just">
              <a:buFontTx/>
              <a:buChar char="-"/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РМЦ в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ВКонтакте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https://vk.com/rmc45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6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177</Words>
  <Application>Microsoft Office PowerPoint</Application>
  <DocSecurity>0</DocSecurity>
  <PresentationFormat>Широкоэкранный</PresentationFormat>
  <Paragraphs>32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Microsoft Sans Serif</vt:lpstr>
      <vt:lpstr>Office Theme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Светлана Архипова</cp:lastModifiedBy>
  <cp:revision>68</cp:revision>
  <dcterms:created xsi:type="dcterms:W3CDTF">2023-08-07T06:58:09Z</dcterms:created>
  <dcterms:modified xsi:type="dcterms:W3CDTF">2025-08-19T07:46:38Z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2023-08-07T00:00:00Z</vt:filetime>
  </property>
</Properties>
</file>