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6" r:id="rId3"/>
    <p:sldId id="278" r:id="rId4"/>
    <p:sldId id="279" r:id="rId5"/>
    <p:sldId id="280" r:id="rId6"/>
    <p:sldId id="281" r:id="rId7"/>
    <p:sldId id="282" r:id="rId8"/>
    <p:sldId id="28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B457D-A22E-4DBE-A089-45825F981BF7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78BEB-38FF-40A5-A939-AEA970C226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49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F4933-410A-4EE8-B44D-23073D5FF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15DD3E-60FB-49FF-9B69-4C7C1D0DA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A294C1-5EBB-469D-AE89-CD02EF8AD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CC50C3-8743-4420-BFE3-7789B493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C03A24-8FE2-4CE8-9EA6-2F860AE7B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441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FCC368-37B6-43CA-9F39-688B3FB9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779A73-D034-49D7-B2CC-6AB2AC5F6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856CDD-72CD-4FAA-A2F9-8A66CABD2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4C6960-821D-4551-A743-7478E830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88865C-7EC5-4EBD-9F39-C98BFF8D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20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0EA40D0-5AF8-4D1E-AD58-22DBAC2C81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6994915-9337-4883-A05D-12561902D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348E07-E092-40F4-8E63-F69A8382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2C0221-277C-4BE1-980E-DE6CA2B1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91246D-7B53-4F3E-9BBA-1049B8888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4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CD2576-A69D-4E7E-8756-B570779B4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699D71-83DD-42D1-AE3A-91D4F1F8D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A6EC64-EEB4-4240-A265-430DB8CC7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CCA524-5955-4294-9A18-58A330B4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53F9E6-4E88-4614-845D-CD9CCFB09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55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8C9494-A7F1-41EB-A54C-CCFACE86A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2F371B-33FA-4E6B-AC5A-703001219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AC1DE7-06E3-4755-A42E-F434E6BDB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493E80-57DA-44C5-92FE-CF37694F1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818B36-A7A2-425B-B3F3-52BEE15C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43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554A99-DEA0-46B9-A095-947F0D93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C66DFA-DB1C-4207-A7D3-4206FF5A55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6D2941-61FA-44A3-B910-0D0207392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A56C5A-CEAC-49EB-ACEB-08A0A3130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8F08FB-246A-4B8B-8228-A5B1D7527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CE3CBF-A9B0-49AE-9C26-D23176FBC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69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BF2E3-224D-4096-8D53-AE2EB4A8B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890110-F4EA-4B41-9113-CE6A4EDE4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22A6ABC-A723-45BA-905B-85F6E30C9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CF4A6D6-B5FA-4807-9834-1375023EB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60030D-A1F5-49F4-B0AA-623D0ADBC8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7167AA8-3AB8-49B3-B520-657D94519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4CC5E59-B9AC-4C4B-BF87-C51B02BC0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06E8FE-6423-4A55-AC29-09B2B4069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50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70ED98-2EF7-482F-B6C4-0FD54633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34A58C-1F0A-42A1-BA10-DF3082C44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396DD37-7212-467D-8B5C-F877F062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FCF3F63-12A6-4190-89A8-538AF8220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68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38FF1A1-54CC-4292-8602-21760AA6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ED0268E-6C86-487F-AAE1-9034A209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B9281C-B77E-4375-9683-094413A9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04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47E62-6220-4985-9D0C-8900467E2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FBBCBE-2EA1-4838-83DE-FE7CCA1D4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174DAB-F00A-48EC-B231-CA426EF628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396C14A-E28E-45E4-9DEC-2A0964FE3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755706-FF95-4724-B49C-040865E60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F53471-71CC-461A-9106-6930B013A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53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EBDE5-8CE8-47A0-A263-8EEA5944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8DCE60C-C6DD-4CDD-9E62-5E5FDE6D3B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454295-44E8-4B85-88E0-3F8CA23DF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3F8E17A-83B1-4434-A222-69B92A45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AC3E1-3FF3-4446-BFD3-52DFB79A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902F5AB-AB78-4B17-B09C-99412634B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74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56A8D2-8216-468B-A215-CF6BF032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463F65-9698-44E5-9CA2-25F8F6A63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C7FA88-3BF1-4646-89B9-EBBACBF141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2AEAA-1641-408C-8C5E-171A66B0AC21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D96AC5-ACB8-4C26-AFBC-3859276F6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67F17A-FC6D-40EB-8CE5-255EB63C6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76E5-A4D8-476C-B658-42CDFEB40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84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61D9D-64A8-4C23-8A92-0EDFA5A2D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5151" y="1026367"/>
            <a:ext cx="10664889" cy="653144"/>
          </a:xfrm>
        </p:spPr>
        <p:txBody>
          <a:bodyPr>
            <a:normAutofit/>
          </a:bodyPr>
          <a:lstStyle/>
          <a:p>
            <a:pPr>
              <a:tabLst>
                <a:tab pos="3138488" algn="l"/>
              </a:tabLst>
            </a:pP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ДЕПАРТАМЕНТ ОБРАЗОВАНИЯ И НАУКИ КУРГАНСКОЙ ОБЛАСТИ</a:t>
            </a:r>
            <a:b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ГАНОУ КО «ЦЕНТР РАЗВИТИЯ СОВРЕМЕННЫХ КОМПЕТЕНЦИЙ»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594B49F-8B5F-4233-B78E-8640867F9F0D}"/>
              </a:ext>
            </a:extLst>
          </p:cNvPr>
          <p:cNvSpPr/>
          <p:nvPr/>
        </p:nvSpPr>
        <p:spPr>
          <a:xfrm>
            <a:off x="765109" y="2230015"/>
            <a:ext cx="1066488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традиционных духовно-нравственных ценностей средствами дополнительного образования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8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Т.Ю. Егорова, методист регионального 			модельного центра дополнительного 			образования детей в Курганской области</a:t>
            </a: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Курган, 2025 год</a:t>
            </a:r>
          </a:p>
        </p:txBody>
      </p:sp>
    </p:spTree>
    <p:extLst>
      <p:ext uri="{BB962C8B-B14F-4D97-AF65-F5344CB8AC3E}">
        <p14:creationId xmlns:p14="http://schemas.microsoft.com/office/powerpoint/2010/main" val="89123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1604-C447-420A-B786-11AED1CF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1129004"/>
            <a:ext cx="10842171" cy="389086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900" b="1" dirty="0">
                <a:solidFill>
                  <a:srgbClr val="002060"/>
                </a:solidFill>
              </a:rPr>
              <a:t>Стратегические документы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Указ Президента РФ № 400 от 2 июля 2021 года «О стратегии национальной безопасности Российской Федерации»;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Указ Президента РФ № 809 от 9 ноября 2022 года «Об утверждении Основ государственной политики по сохранению и укреплению традиционных российских духовно-нравственных ценностей»;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Указ Президента РФ № 309 от 7 мая 2024 «О национальных целях развития Российской Федерации на период до 2030 года и на перспективу 2036 года» </a:t>
            </a:r>
          </a:p>
          <a:p>
            <a:pPr algn="just"/>
            <a:endParaRPr lang="ru-RU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78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1604-C447-420A-B786-11AED1CF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970384"/>
            <a:ext cx="10672665" cy="4786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Воспитательный потенциал дополнительных общеобразовательных программ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</a:rPr>
              <a:t>Художественная направленность: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овладение культурой своего народа, в том числе религии;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создание условий для реализации творческого потенциала детей в художественной деятельности;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организация совместных творческих акций с детьми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</a:rPr>
              <a:t>Социально-гуманитарная направленность: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развитие человечности и </a:t>
            </a:r>
            <a:r>
              <a:rPr lang="ru-RU" sz="2000" dirty="0" err="1">
                <a:solidFill>
                  <a:srgbClr val="002060"/>
                </a:solidFill>
              </a:rPr>
              <a:t>добротворчества</a:t>
            </a:r>
            <a:r>
              <a:rPr lang="ru-RU" sz="2000" dirty="0">
                <a:solidFill>
                  <a:srgbClr val="002060"/>
                </a:solidFill>
              </a:rPr>
              <a:t>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у воспитанников гражданской нравственной позиции;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создание условий и предоставление возможностей для реализации социальной активности и социального творчества детей и проявления ими себя в роли лидера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3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1604-C447-420A-B786-11AED1CF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970384"/>
            <a:ext cx="10672665" cy="478660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</a:rPr>
              <a:t>Туристско-краеведческая направленность: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героико-патриотических позиций;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интереса к познанию отечества, готовности к изучению своей страны, своего региона и малой родины;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установок на здоровый образ жизни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</a:rPr>
              <a:t>Физкультурно-спортивной направленность: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физически здорового растущего человека;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готовности к преодолению трудностей в достижении новых спортивных результатов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39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1604-C447-420A-B786-11AED1CF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970384"/>
            <a:ext cx="10672665" cy="47866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Техническая</a:t>
            </a:r>
            <a:r>
              <a:rPr lang="ru-RU" b="1" dirty="0"/>
              <a:t> </a:t>
            </a:r>
            <a:r>
              <a:rPr lang="ru-RU" sz="2000" b="1" dirty="0">
                <a:solidFill>
                  <a:srgbClr val="002060"/>
                </a:solidFill>
              </a:rPr>
              <a:t>направленность</a:t>
            </a:r>
            <a:r>
              <a:rPr lang="ru-RU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мотивации поиска новых технических решений, необходимых для развития науки и производства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</a:rPr>
              <a:t>Естественнонаучная направленность: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потребности в общении с живой природой, интереса к познанию ее законов;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установок и мотивов деятельности, направленной на осознание универсальной ценности природы;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убеждений в необходимости беречь природу, сохранять собственное и общественное здоровье;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воспитание потребности участвовать в труде по изучению и охране природы, пропаганде экологических идей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95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1604-C447-420A-B786-11AED1CF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970384"/>
            <a:ext cx="10672665" cy="45813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- создание воспитывающей среды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- разновозрастное взаимодействие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- развитие детского самоуправления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- использование воспитательного потенциала сети Интернет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- наставничество</a:t>
            </a:r>
          </a:p>
          <a:p>
            <a:pPr marL="0" indent="0" algn="just">
              <a:buNone/>
            </a:pPr>
            <a:r>
              <a:rPr lang="ru-RU" sz="2400" b="1" dirty="0">
                <a:solidFill>
                  <a:srgbClr val="002060"/>
                </a:solidFill>
                <a:latin typeface="+mj-lt"/>
              </a:rPr>
              <a:t>- социальное партнёрство</a:t>
            </a:r>
          </a:p>
          <a:p>
            <a:pPr marL="0" indent="0" algn="just">
              <a:buNone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EA1D93-57CD-4849-BA2F-CE378360C3D0}"/>
              </a:ext>
            </a:extLst>
          </p:cNvPr>
          <p:cNvSpPr/>
          <p:nvPr/>
        </p:nvSpPr>
        <p:spPr>
          <a:xfrm>
            <a:off x="475861" y="1101012"/>
            <a:ext cx="11035004" cy="86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успешности воспитательной деятельности в организациях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дополнительного образования детей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6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1604-C447-420A-B786-11AED1CF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135" y="970384"/>
            <a:ext cx="10672665" cy="4786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</a:rPr>
              <a:t>Воспитательный потенциал дополнительных общеобразовательных программ 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2060"/>
                </a:solidFill>
              </a:rPr>
              <a:t>Техническая</a:t>
            </a:r>
            <a:r>
              <a:rPr lang="ru-RU" b="1" dirty="0"/>
              <a:t> </a:t>
            </a:r>
            <a:r>
              <a:rPr lang="ru-RU" sz="2000" b="1" dirty="0">
                <a:solidFill>
                  <a:srgbClr val="002060"/>
                </a:solidFill>
              </a:rPr>
              <a:t>направленность</a:t>
            </a:r>
            <a:r>
              <a:rPr lang="ru-RU" dirty="0"/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мотивации поиска новых технических решений, необходимых для развития науки и производства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solidFill>
                  <a:srgbClr val="002060"/>
                </a:solidFill>
              </a:rPr>
              <a:t>Естественнонаучная направленность: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потребности в общении с живой природой, интереса к познанию ее законов;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установок и мотивов деятельности, направленной на осознание универсальной ценности природы;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формирование убеждений в необходимости беречь природу, сохранять собственное и общественное здоровье;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>
                <a:solidFill>
                  <a:srgbClr val="002060"/>
                </a:solidFill>
              </a:rPr>
              <a:t>воспитание потребности участвовать в труде по изучению и охране природы, пропаганде экологических идей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3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8F1604-C447-420A-B786-11AED1CFE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392" y="1408922"/>
            <a:ext cx="10411408" cy="34336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https://rmc.crsk45.ru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413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433</Words>
  <Application>Microsoft Office PowerPoint</Application>
  <PresentationFormat>Широкоэкранный</PresentationFormat>
  <Paragraphs>67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ДЕПАРТАМЕНТ ОБРАЗОВАНИЯ И НАУКИ КУРГАНСКОЙ ОБЛАСТИ ГАНОУ КО «ЦЕНТР РАЗВИТИЯ СОВРЕМЕННЫХ КОМПЕТЕНЦИЙ»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Регламент проведения независимой оценки качества дополнительных общеразвивающих программ в соответствии с социальными сертификатами в условиях социального заказа</dc:title>
  <dc:creator>Галина Кунгурцева</dc:creator>
  <cp:lastModifiedBy>Светлана Архипова</cp:lastModifiedBy>
  <cp:revision>86</cp:revision>
  <dcterms:created xsi:type="dcterms:W3CDTF">2024-01-19T06:01:12Z</dcterms:created>
  <dcterms:modified xsi:type="dcterms:W3CDTF">2025-03-19T11:07:27Z</dcterms:modified>
</cp:coreProperties>
</file>