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8" r:id="rId4"/>
    <p:sldId id="279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B457D-A22E-4DBE-A089-45825F981BF7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8BEB-38FF-40A5-A939-AEA970C22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F4933-410A-4EE8-B44D-23073D5FF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15DD3E-60FB-49FF-9B69-4C7C1D0DA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294C1-5EBB-469D-AE89-CD02EF8A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C50C3-8743-4420-BFE3-7789B49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C03A24-8FE2-4CE8-9EA6-2F860AE7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CC368-37B6-43CA-9F39-688B3FB9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779A73-D034-49D7-B2CC-6AB2AC5F6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56CDD-72CD-4FAA-A2F9-8A66CABD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4C6960-821D-4551-A743-7478E83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8865C-7EC5-4EBD-9F39-C98BFF8D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EA40D0-5AF8-4D1E-AD58-22DBAC2C8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994915-9337-4883-A05D-12561902D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48E07-E092-40F4-8E63-F69A8382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2C0221-277C-4BE1-980E-DE6CA2B1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91246D-7B53-4F3E-9BBA-1049B888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D2576-A69D-4E7E-8756-B570779B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99D71-83DD-42D1-AE3A-91D4F1F8D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A6EC64-EEB4-4240-A265-430DB8CC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CCA524-5955-4294-9A18-58A330B4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3F9E6-4E88-4614-845D-CD9CCFB0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5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C9494-A7F1-41EB-A54C-CCFACE86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F371B-33FA-4E6B-AC5A-70300121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C1DE7-06E3-4755-A42E-F434E6BD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493E80-57DA-44C5-92FE-CF37694F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18B36-A7A2-425B-B3F3-52BEE15C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4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54A99-DEA0-46B9-A095-947F0D93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66DFA-DB1C-4207-A7D3-4206FF5A5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6D2941-61FA-44A3-B910-0D0207392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A56C5A-CEAC-49EB-ACEB-08A0A313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8F08FB-246A-4B8B-8228-A5B1D752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CE3CBF-A9B0-49AE-9C26-D23176FB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BF2E3-224D-4096-8D53-AE2EB4A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90110-F4EA-4B41-9113-CE6A4EDE4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2A6ABC-A723-45BA-905B-85F6E30C9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F4A6D6-B5FA-4807-9834-1375023EB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60030D-A1F5-49F4-B0AA-623D0ADBC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167AA8-3AB8-49B3-B520-657D9451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CC5E59-B9AC-4C4B-BF87-C51B02BC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06E8FE-6423-4A55-AC29-09B2B406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ED98-2EF7-482F-B6C4-0FD54633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34A58C-1F0A-42A1-BA10-DF3082C4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96DD37-7212-467D-8B5C-F877F062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CF3F63-12A6-4190-89A8-538AF822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8FF1A1-54CC-4292-8602-21760AA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D0268E-6C86-487F-AAE1-9034A209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B9281C-B77E-4375-9683-094413A9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7E62-6220-4985-9D0C-8900467E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BBCBE-2EA1-4838-83DE-FE7CCA1D4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174DAB-F00A-48EC-B231-CA426EF62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96C14A-E28E-45E4-9DEC-2A0964F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755706-FF95-4724-B49C-040865E6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F53471-71CC-461A-9106-6930B013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5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EBDE5-8CE8-47A0-A263-8EEA5944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DCE60C-C6DD-4CDD-9E62-5E5FDE6D3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454295-44E8-4B85-88E0-3F8CA23D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F8E17A-83B1-4434-A222-69B92A45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AC3E1-3FF3-4446-BFD3-52DFB79A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02F5AB-AB78-4B17-B09C-99412634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4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6A8D2-8216-468B-A215-CF6BF032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463F65-9698-44E5-9CA2-25F8F6A6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7FA88-3BF1-4646-89B9-EBBACBF14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AEAA-1641-408C-8C5E-171A66B0AC2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96AC5-ACB8-4C26-AFBC-3859276F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7F17A-FC6D-40EB-8CE5-255EB63C6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4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61D9D-64A8-4C23-8A92-0EDFA5A2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151" y="1026367"/>
            <a:ext cx="10664889" cy="653144"/>
          </a:xfrm>
        </p:spPr>
        <p:txBody>
          <a:bodyPr>
            <a:normAutofit/>
          </a:bodyPr>
          <a:lstStyle/>
          <a:p>
            <a:pPr>
              <a:tabLst>
                <a:tab pos="3138488" algn="l"/>
              </a:tabLst>
            </a:pP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</a:t>
            </a:r>
            <a:b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ГАНОУ КО «ЦЕНТР РАЗВИТИЯ СОВРЕМЕННЫХ КОМПЕТЕНЦИЙ»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594B49F-8B5F-4233-B78E-8640867F9F0D}"/>
              </a:ext>
            </a:extLst>
          </p:cNvPr>
          <p:cNvSpPr/>
          <p:nvPr/>
        </p:nvSpPr>
        <p:spPr>
          <a:xfrm>
            <a:off x="765109" y="2230015"/>
            <a:ext cx="106648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традиционных духовно-нравственных ценностей средствами дополнительного образования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Т.Ю. Егорова, методист регионального 			модельного центра дополнительного 			образования детей в Курганской области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Курган, 2025 год</a:t>
            </a:r>
          </a:p>
        </p:txBody>
      </p:sp>
    </p:spTree>
    <p:extLst>
      <p:ext uri="{BB962C8B-B14F-4D97-AF65-F5344CB8AC3E}">
        <p14:creationId xmlns:p14="http://schemas.microsoft.com/office/powerpoint/2010/main" val="89123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1129004"/>
            <a:ext cx="10842171" cy="389086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002060"/>
                </a:solidFill>
              </a:rPr>
              <a:t>Стратегические документы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Указ Президента РФ № 400 от 2 июля 2021 года «О стратегии национальной безопасности Российской Федерации»;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Указ Президента РФ № 809 от 9 ноября 2022 года «Об утверждении Основ государственной политики по сохранению и укреплению традиционных российских духовно-нравственных ценностей»;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Указ Президента РФ № 309 от 7 мая 2024 «О национальных целях развития Российской Федерации на период до 2030 года и на перспективу 2036 года» 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8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970384"/>
            <a:ext cx="10672665" cy="4786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Воспитательный потенциал дополнительных общеобразовательных программ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Художественная направленность: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овладение культурой своего народа, в том числе религии;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создание условий для реализации творческого потенциала детей в художественной деятельности;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организация совместных творческих акций с детьми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Социально-гуманитарная направленность: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развитие человечности и </a:t>
            </a:r>
            <a:r>
              <a:rPr lang="ru-RU" sz="2000" dirty="0" err="1">
                <a:solidFill>
                  <a:srgbClr val="002060"/>
                </a:solidFill>
              </a:rPr>
              <a:t>добротворчества</a:t>
            </a:r>
            <a:r>
              <a:rPr lang="ru-RU" sz="2000" dirty="0">
                <a:solidFill>
                  <a:srgbClr val="002060"/>
                </a:solidFill>
              </a:rPr>
              <a:t>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у воспитанников гражданской нравственной позиции;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создание условий и предоставление возможностей для реализации социальной активности и социального творчества детей и проявления ими себя в роли лидера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3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970384"/>
            <a:ext cx="10672665" cy="47866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Туристско-краеведческая направленность: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героико-патриотических позиций;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интереса к познанию отечества, готовности к изучению своей страны, своего региона и малой родины;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установок на здоровый образ жизни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Физкультурно-спортивной направленность: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физически здорового растущего человека;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готовности к преодолению трудностей в достижении новых спортивных результатов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9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970384"/>
            <a:ext cx="10672665" cy="47866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Техническая</a:t>
            </a:r>
            <a:r>
              <a:rPr lang="ru-RU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направленность</a:t>
            </a:r>
            <a:r>
              <a:rPr lang="ru-RU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мотивации поиска новых технических решений, необходимых для развития науки и производства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Естественнонаучная направленность: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потребности в общении с живой природой, интереса к познанию ее законов;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установок и мотивов деятельности, направленной на осознание универсальной ценности природы;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убеждений в необходимости беречь природу, сохранять собственное и общественное здоровье;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воспитание потребности участвовать в труде по изучению и охране природы, пропаганде экологических идей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5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970384"/>
            <a:ext cx="10672665" cy="45813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- создание воспитывающей среды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- разновозрастное взаимодействие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- развитие детского самоуправления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- использование воспитательного потенциала сети Интернет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- наставничество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- социальное партнёрство</a:t>
            </a:r>
          </a:p>
          <a:p>
            <a:pPr marL="0" indent="0" algn="just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EA1D93-57CD-4849-BA2F-CE378360C3D0}"/>
              </a:ext>
            </a:extLst>
          </p:cNvPr>
          <p:cNvSpPr/>
          <p:nvPr/>
        </p:nvSpPr>
        <p:spPr>
          <a:xfrm>
            <a:off x="475861" y="1101012"/>
            <a:ext cx="11035004" cy="86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успешности воспитательной деятельности в организациях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дополнительного образования детей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970384"/>
            <a:ext cx="10672665" cy="47866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Воспитательный потенциал дополнительных общеобразовательных программ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Техническая</a:t>
            </a:r>
            <a:r>
              <a:rPr lang="ru-RU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направленность</a:t>
            </a:r>
            <a:r>
              <a:rPr lang="ru-RU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мотивации поиска новых технических решений, необходимых для развития науки и производства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</a:rPr>
              <a:t>Естественнонаучная направленность: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потребности в общении с живой природой, интереса к познанию ее законов;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установок и мотивов деятельности, направленной на осознание универсальной ценности природы;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формирование убеждений в необходимости беречь природу, сохранять собственное и общественное здоровье;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воспитание потребности участвовать в труде по изучению и охране природы, пропаганде экологических идей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3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1604-C447-420A-B786-11AED1CF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92" y="1408922"/>
            <a:ext cx="10411408" cy="34336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https://rmc.crsk45.ru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13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433</Words>
  <Application>Microsoft Office PowerPoint</Application>
  <PresentationFormat>Широкоэкранный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ДЕПАРТАМЕНТ ОБРАЗОВАНИЯ И НАУКИ КУРГАНСКОЙ ОБЛАСТИ ГАНОУ КО «ЦЕНТР РАЗВИТИЯ СОВРЕМЕННЫХ КОМПЕТЕНЦИЙ»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 проведения независимой оценки качества дополнительных общеразвивающих программ в соответствии с социальными сертификатами в условиях социального заказа</dc:title>
  <dc:creator>Галина Кунгурцева</dc:creator>
  <cp:lastModifiedBy>Светлана Архипова</cp:lastModifiedBy>
  <cp:revision>86</cp:revision>
  <dcterms:created xsi:type="dcterms:W3CDTF">2024-01-19T06:01:12Z</dcterms:created>
  <dcterms:modified xsi:type="dcterms:W3CDTF">2025-03-19T11:07:27Z</dcterms:modified>
</cp:coreProperties>
</file>