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7"/>
  </p:notesMasterIdLst>
  <p:sldIdLst>
    <p:sldId id="273" r:id="rId7"/>
    <p:sldId id="260" r:id="rId8"/>
    <p:sldId id="257" r:id="rId9"/>
    <p:sldId id="267" r:id="rId10"/>
    <p:sldId id="268" r:id="rId11"/>
    <p:sldId id="269" r:id="rId12"/>
    <p:sldId id="270" r:id="rId13"/>
    <p:sldId id="271" r:id="rId14"/>
    <p:sldId id="266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65"/>
    <a:srgbClr val="056D01"/>
    <a:srgbClr val="769677"/>
    <a:srgbClr val="FF7171"/>
    <a:srgbClr val="C8DED1"/>
    <a:srgbClr val="FFA3A3"/>
    <a:srgbClr val="9A9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1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6DF8A-F4EE-4C46-8C28-B88D11FB66D8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6CDBE1-02D8-4575-A419-03261EFDCD4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За 2023 год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 16 дорожно-транспортных происшествий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 18 детей получили телесные повреждения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 различной степени тяжести</a:t>
          </a:r>
          <a:endParaRPr lang="ru-RU" sz="1400" dirty="0"/>
        </a:p>
      </dgm:t>
    </dgm:pt>
    <dgm:pt modelId="{B9B91B4F-935F-476B-87E7-722C546969EA}" type="parTrans" cxnId="{1591993D-493A-4383-AE6C-C094FC70BDC7}">
      <dgm:prSet/>
      <dgm:spPr/>
      <dgm:t>
        <a:bodyPr/>
        <a:lstStyle/>
        <a:p>
          <a:endParaRPr lang="ru-RU"/>
        </a:p>
      </dgm:t>
    </dgm:pt>
    <dgm:pt modelId="{75BB3E49-D205-4ECE-965D-142C4D0D8A2A}" type="sibTrans" cxnId="{1591993D-493A-4383-AE6C-C094FC70BDC7}">
      <dgm:prSet/>
      <dgm:spPr/>
      <dgm:t>
        <a:bodyPr/>
        <a:lstStyle/>
        <a:p>
          <a:endParaRPr lang="ru-RU"/>
        </a:p>
      </dgm:t>
    </dgm:pt>
    <dgm:pt modelId="{5A961531-430A-4F4A-95B9-0C6244C0510A}">
      <dgm:prSet phldrT="[Текст]"/>
      <dgm:spPr/>
      <dgm:t>
        <a:bodyPr/>
        <a:lstStyle/>
        <a:p>
          <a:r>
            <a:rPr lang="ru-RU" dirty="0" smtClean="0"/>
            <a:t>Период летних каникул</a:t>
          </a:r>
          <a:endParaRPr lang="ru-RU" dirty="0"/>
        </a:p>
      </dgm:t>
    </dgm:pt>
    <dgm:pt modelId="{378A0339-1245-4ED6-861E-28CF82FEBA12}" type="parTrans" cxnId="{11B09B6E-99BE-4801-95E7-75217321C155}">
      <dgm:prSet/>
      <dgm:spPr/>
      <dgm:t>
        <a:bodyPr/>
        <a:lstStyle/>
        <a:p>
          <a:endParaRPr lang="ru-RU"/>
        </a:p>
      </dgm:t>
    </dgm:pt>
    <dgm:pt modelId="{C040F969-6405-449F-A174-0085A327351D}" type="sibTrans" cxnId="{11B09B6E-99BE-4801-95E7-75217321C155}">
      <dgm:prSet/>
      <dgm:spPr/>
      <dgm:t>
        <a:bodyPr/>
        <a:lstStyle/>
        <a:p>
          <a:endParaRPr lang="ru-RU"/>
        </a:p>
      </dgm:t>
    </dgm:pt>
    <dgm:pt modelId="{13DC3A5C-6456-4124-B915-AB651203A974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Детский дорожно-транспортный травматизм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 имеет ярко выраженные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возрастные особенности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и сезонный характер</a:t>
          </a:r>
          <a:endParaRPr lang="ru-RU" sz="1400" dirty="0"/>
        </a:p>
      </dgm:t>
    </dgm:pt>
    <dgm:pt modelId="{72478B32-D68B-4E18-834D-022DADD024DB}" type="parTrans" cxnId="{500D5E56-634B-41AD-94E0-BE45FB9B5E33}">
      <dgm:prSet/>
      <dgm:spPr/>
      <dgm:t>
        <a:bodyPr/>
        <a:lstStyle/>
        <a:p>
          <a:endParaRPr lang="ru-RU"/>
        </a:p>
      </dgm:t>
    </dgm:pt>
    <dgm:pt modelId="{81539674-2575-499D-BAAC-9FB418D298F2}" type="sibTrans" cxnId="{500D5E56-634B-41AD-94E0-BE45FB9B5E33}">
      <dgm:prSet/>
      <dgm:spPr/>
      <dgm:t>
        <a:bodyPr/>
        <a:lstStyle/>
        <a:p>
          <a:endParaRPr lang="ru-RU"/>
        </a:p>
      </dgm:t>
    </dgm:pt>
    <dgm:pt modelId="{B67ECDD2-C308-42DC-BDD6-98211913722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Неготовность ребенка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грамотно оценить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дорожную ситуацию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и принять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 правильное решение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 при передвижении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на городской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dirty="0" smtClean="0"/>
            <a:t>территории</a:t>
          </a:r>
          <a:endParaRPr lang="ru-RU" sz="1300" dirty="0"/>
        </a:p>
      </dgm:t>
    </dgm:pt>
    <dgm:pt modelId="{9F431C66-38D5-446F-8E2D-BFA70CAFAAA5}" type="parTrans" cxnId="{FA01CB91-8ADA-4FFE-9DA4-E489900CC084}">
      <dgm:prSet/>
      <dgm:spPr/>
      <dgm:t>
        <a:bodyPr/>
        <a:lstStyle/>
        <a:p>
          <a:endParaRPr lang="ru-RU"/>
        </a:p>
      </dgm:t>
    </dgm:pt>
    <dgm:pt modelId="{D8ED392A-4EA3-47A4-A765-18E489115EFE}" type="sibTrans" cxnId="{FA01CB91-8ADA-4FFE-9DA4-E489900CC084}">
      <dgm:prSet/>
      <dgm:spPr/>
      <dgm:t>
        <a:bodyPr/>
        <a:lstStyle/>
        <a:p>
          <a:endParaRPr lang="ru-RU"/>
        </a:p>
      </dgm:t>
    </dgm:pt>
    <dgm:pt modelId="{17E35118-D154-45C4-81CE-1B2E2C6B9E47}" type="pres">
      <dgm:prSet presAssocID="{A076DF8A-F4EE-4C46-8C28-B88D11FB66D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3E99936-4AB3-4ECB-9A34-CD56A706E162}" type="pres">
      <dgm:prSet presAssocID="{B06CDBE1-02D8-4575-A419-03261EFDCD41}" presName="Accent1" presStyleCnt="0"/>
      <dgm:spPr/>
    </dgm:pt>
    <dgm:pt modelId="{9AF469A2-901A-4521-9593-06E3EF6BB5BE}" type="pres">
      <dgm:prSet presAssocID="{B06CDBE1-02D8-4575-A419-03261EFDCD41}" presName="Accent" presStyleLbl="node1" presStyleIdx="0" presStyleCnt="4" custScaleX="135570" custScaleY="135570" custLinFactNeighborX="39756" custLinFactNeighborY="13869"/>
      <dgm:spPr>
        <a:solidFill>
          <a:srgbClr val="92D050"/>
        </a:solidFill>
      </dgm:spPr>
    </dgm:pt>
    <dgm:pt modelId="{6BD5AC3F-6502-4475-A4DE-9190DBE8B839}" type="pres">
      <dgm:prSet presAssocID="{B06CDBE1-02D8-4575-A419-03261EFDCD41}" presName="Parent1" presStyleLbl="revTx" presStyleIdx="0" presStyleCnt="4" custScaleX="195510" custScaleY="198331" custLinFactNeighborX="71274" custLinFactNeighborY="73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83D1B-D719-43B1-B746-695A32E300FA}" type="pres">
      <dgm:prSet presAssocID="{13DC3A5C-6456-4124-B915-AB651203A974}" presName="Accent2" presStyleCnt="0"/>
      <dgm:spPr/>
    </dgm:pt>
    <dgm:pt modelId="{2DABEFD4-58AB-4486-8371-BE373B076CED}" type="pres">
      <dgm:prSet presAssocID="{13DC3A5C-6456-4124-B915-AB651203A974}" presName="Accent" presStyleLbl="node1" presStyleIdx="1" presStyleCnt="4" custAng="20751784" custScaleX="125674" custScaleY="119125" custLinFactNeighborX="-12114" custLinFactNeighborY="-10413"/>
      <dgm:spPr>
        <a:solidFill>
          <a:srgbClr val="92D050"/>
        </a:solidFill>
      </dgm:spPr>
    </dgm:pt>
    <dgm:pt modelId="{93EBE7DF-6F31-43EB-9BD0-98720F400323}" type="pres">
      <dgm:prSet presAssocID="{13DC3A5C-6456-4124-B915-AB651203A974}" presName="Parent2" presStyleLbl="revTx" presStyleIdx="1" presStyleCnt="4" custScaleX="216569" custLinFactNeighborX="6071" custLinFactNeighborY="-149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D88D3-B487-4D48-A1A6-6290A762EAFE}" type="pres">
      <dgm:prSet presAssocID="{5A961531-430A-4F4A-95B9-0C6244C0510A}" presName="Accent3" presStyleCnt="0"/>
      <dgm:spPr/>
    </dgm:pt>
    <dgm:pt modelId="{C032D0C0-06E5-4A75-B48E-1B30ADF058E0}" type="pres">
      <dgm:prSet presAssocID="{5A961531-430A-4F4A-95B9-0C6244C0510A}" presName="Accent" presStyleLbl="node1" presStyleIdx="2" presStyleCnt="4" custScaleX="137624" custScaleY="126116" custLinFactNeighborX="12668" custLinFactNeighborY="18535"/>
      <dgm:spPr>
        <a:solidFill>
          <a:srgbClr val="92D050"/>
        </a:solidFill>
      </dgm:spPr>
    </dgm:pt>
    <dgm:pt modelId="{D3DCF4B2-2B64-422E-AEE1-7B7EC2F19009}" type="pres">
      <dgm:prSet presAssocID="{5A961531-430A-4F4A-95B9-0C6244C0510A}" presName="Parent3" presStyleLbl="revTx" presStyleIdx="2" presStyleCnt="4" custLinFactNeighborX="42904" custLinFactNeighborY="644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A8A94-52CF-4E53-9F7C-B03FB0B727B6}" type="pres">
      <dgm:prSet presAssocID="{B67ECDD2-C308-42DC-BDD6-982119137227}" presName="Accent4" presStyleCnt="0"/>
      <dgm:spPr/>
    </dgm:pt>
    <dgm:pt modelId="{4F991D93-B307-49F9-B930-563F3F20AE41}" type="pres">
      <dgm:prSet presAssocID="{B67ECDD2-C308-42DC-BDD6-982119137227}" presName="Accent" presStyleLbl="node1" presStyleIdx="3" presStyleCnt="4" custScaleX="133369" custScaleY="133369" custLinFactNeighborX="-22037" custLinFactNeighborY="-15426"/>
      <dgm:spPr>
        <a:solidFill>
          <a:srgbClr val="92D050"/>
        </a:solidFill>
      </dgm:spPr>
    </dgm:pt>
    <dgm:pt modelId="{D115B4D6-D60E-4B09-A061-E5172A83EDE3}" type="pres">
      <dgm:prSet presAssocID="{B67ECDD2-C308-42DC-BDD6-982119137227}" presName="Parent4" presStyleLbl="revTx" presStyleIdx="3" presStyleCnt="4" custScaleX="217707" custScaleY="287925" custLinFactNeighborX="-30169" custLinFactNeighborY="-317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F46DF8-88BF-43CE-9C4B-D1FBB71D3B46}" type="presOf" srcId="{B06CDBE1-02D8-4575-A419-03261EFDCD41}" destId="{6BD5AC3F-6502-4475-A4DE-9190DBE8B839}" srcOrd="0" destOrd="0" presId="urn:microsoft.com/office/officeart/2009/layout/CircleArrowProcess"/>
    <dgm:cxn modelId="{5312CEC0-4717-4557-9BC5-AAA0B13B52B6}" type="presOf" srcId="{A076DF8A-F4EE-4C46-8C28-B88D11FB66D8}" destId="{17E35118-D154-45C4-81CE-1B2E2C6B9E47}" srcOrd="0" destOrd="0" presId="urn:microsoft.com/office/officeart/2009/layout/CircleArrowProcess"/>
    <dgm:cxn modelId="{28D4E0E4-EC26-41D1-924B-AECFF4CC98B2}" type="presOf" srcId="{B67ECDD2-C308-42DC-BDD6-982119137227}" destId="{D115B4D6-D60E-4B09-A061-E5172A83EDE3}" srcOrd="0" destOrd="0" presId="urn:microsoft.com/office/officeart/2009/layout/CircleArrowProcess"/>
    <dgm:cxn modelId="{8B031B30-7E6A-46B0-B937-0824B34B73DE}" type="presOf" srcId="{13DC3A5C-6456-4124-B915-AB651203A974}" destId="{93EBE7DF-6F31-43EB-9BD0-98720F400323}" srcOrd="0" destOrd="0" presId="urn:microsoft.com/office/officeart/2009/layout/CircleArrowProcess"/>
    <dgm:cxn modelId="{FA01CB91-8ADA-4FFE-9DA4-E489900CC084}" srcId="{A076DF8A-F4EE-4C46-8C28-B88D11FB66D8}" destId="{B67ECDD2-C308-42DC-BDD6-982119137227}" srcOrd="3" destOrd="0" parTransId="{9F431C66-38D5-446F-8E2D-BFA70CAFAAA5}" sibTransId="{D8ED392A-4EA3-47A4-A765-18E489115EFE}"/>
    <dgm:cxn modelId="{92BE3FFF-6733-4796-911B-1808D39F8B4C}" type="presOf" srcId="{5A961531-430A-4F4A-95B9-0C6244C0510A}" destId="{D3DCF4B2-2B64-422E-AEE1-7B7EC2F19009}" srcOrd="0" destOrd="0" presId="urn:microsoft.com/office/officeart/2009/layout/CircleArrowProcess"/>
    <dgm:cxn modelId="{11B09B6E-99BE-4801-95E7-75217321C155}" srcId="{A076DF8A-F4EE-4C46-8C28-B88D11FB66D8}" destId="{5A961531-430A-4F4A-95B9-0C6244C0510A}" srcOrd="2" destOrd="0" parTransId="{378A0339-1245-4ED6-861E-28CF82FEBA12}" sibTransId="{C040F969-6405-449F-A174-0085A327351D}"/>
    <dgm:cxn modelId="{1591993D-493A-4383-AE6C-C094FC70BDC7}" srcId="{A076DF8A-F4EE-4C46-8C28-B88D11FB66D8}" destId="{B06CDBE1-02D8-4575-A419-03261EFDCD41}" srcOrd="0" destOrd="0" parTransId="{B9B91B4F-935F-476B-87E7-722C546969EA}" sibTransId="{75BB3E49-D205-4ECE-965D-142C4D0D8A2A}"/>
    <dgm:cxn modelId="{500D5E56-634B-41AD-94E0-BE45FB9B5E33}" srcId="{A076DF8A-F4EE-4C46-8C28-B88D11FB66D8}" destId="{13DC3A5C-6456-4124-B915-AB651203A974}" srcOrd="1" destOrd="0" parTransId="{72478B32-D68B-4E18-834D-022DADD024DB}" sibTransId="{81539674-2575-499D-BAAC-9FB418D298F2}"/>
    <dgm:cxn modelId="{988A0EEA-34A1-4F60-9EEF-A62BC6BD5D87}" type="presParOf" srcId="{17E35118-D154-45C4-81CE-1B2E2C6B9E47}" destId="{A3E99936-4AB3-4ECB-9A34-CD56A706E162}" srcOrd="0" destOrd="0" presId="urn:microsoft.com/office/officeart/2009/layout/CircleArrowProcess"/>
    <dgm:cxn modelId="{7CC9C204-D627-4B6E-BF9A-6FAC1EE6F713}" type="presParOf" srcId="{A3E99936-4AB3-4ECB-9A34-CD56A706E162}" destId="{9AF469A2-901A-4521-9593-06E3EF6BB5BE}" srcOrd="0" destOrd="0" presId="urn:microsoft.com/office/officeart/2009/layout/CircleArrowProcess"/>
    <dgm:cxn modelId="{1FD23F73-587C-4BAF-8FC6-2C234587A833}" type="presParOf" srcId="{17E35118-D154-45C4-81CE-1B2E2C6B9E47}" destId="{6BD5AC3F-6502-4475-A4DE-9190DBE8B839}" srcOrd="1" destOrd="0" presId="urn:microsoft.com/office/officeart/2009/layout/CircleArrowProcess"/>
    <dgm:cxn modelId="{E3DF6CA5-2C82-42F1-A111-33CCE567605C}" type="presParOf" srcId="{17E35118-D154-45C4-81CE-1B2E2C6B9E47}" destId="{12083D1B-D719-43B1-B746-695A32E300FA}" srcOrd="2" destOrd="0" presId="urn:microsoft.com/office/officeart/2009/layout/CircleArrowProcess"/>
    <dgm:cxn modelId="{3213D876-8173-4378-A529-B26246841141}" type="presParOf" srcId="{12083D1B-D719-43B1-B746-695A32E300FA}" destId="{2DABEFD4-58AB-4486-8371-BE373B076CED}" srcOrd="0" destOrd="0" presId="urn:microsoft.com/office/officeart/2009/layout/CircleArrowProcess"/>
    <dgm:cxn modelId="{75DB9BEB-EFFC-40BF-9330-6F3618A4A3BE}" type="presParOf" srcId="{17E35118-D154-45C4-81CE-1B2E2C6B9E47}" destId="{93EBE7DF-6F31-43EB-9BD0-98720F400323}" srcOrd="3" destOrd="0" presId="urn:microsoft.com/office/officeart/2009/layout/CircleArrowProcess"/>
    <dgm:cxn modelId="{D2B37BA8-D781-4A28-8732-3A11BA6302FD}" type="presParOf" srcId="{17E35118-D154-45C4-81CE-1B2E2C6B9E47}" destId="{222D88D3-B487-4D48-A1A6-6290A762EAFE}" srcOrd="4" destOrd="0" presId="urn:microsoft.com/office/officeart/2009/layout/CircleArrowProcess"/>
    <dgm:cxn modelId="{4E8E79BF-5E12-4B48-B770-8F5A43BEF0A9}" type="presParOf" srcId="{222D88D3-B487-4D48-A1A6-6290A762EAFE}" destId="{C032D0C0-06E5-4A75-B48E-1B30ADF058E0}" srcOrd="0" destOrd="0" presId="urn:microsoft.com/office/officeart/2009/layout/CircleArrowProcess"/>
    <dgm:cxn modelId="{4854BEDC-A977-4127-8C72-6FF47B1A6AB2}" type="presParOf" srcId="{17E35118-D154-45C4-81CE-1B2E2C6B9E47}" destId="{D3DCF4B2-2B64-422E-AEE1-7B7EC2F19009}" srcOrd="5" destOrd="0" presId="urn:microsoft.com/office/officeart/2009/layout/CircleArrowProcess"/>
    <dgm:cxn modelId="{D6BBD8AB-C1BB-471A-93F7-3EE71CC16550}" type="presParOf" srcId="{17E35118-D154-45C4-81CE-1B2E2C6B9E47}" destId="{F15A8A94-52CF-4E53-9F7C-B03FB0B727B6}" srcOrd="6" destOrd="0" presId="urn:microsoft.com/office/officeart/2009/layout/CircleArrowProcess"/>
    <dgm:cxn modelId="{F2F88FC1-72F1-4976-BF7B-48CCEA632D05}" type="presParOf" srcId="{F15A8A94-52CF-4E53-9F7C-B03FB0B727B6}" destId="{4F991D93-B307-49F9-B930-563F3F20AE41}" srcOrd="0" destOrd="0" presId="urn:microsoft.com/office/officeart/2009/layout/CircleArrowProcess"/>
    <dgm:cxn modelId="{C5E30BE9-3B27-4ECC-A212-8DF4CD2F05EB}" type="presParOf" srcId="{17E35118-D154-45C4-81CE-1B2E2C6B9E47}" destId="{D115B4D6-D60E-4B09-A061-E5172A83EDE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469A2-901A-4521-9593-06E3EF6BB5BE}">
      <dsp:nvSpPr>
        <dsp:cNvPr id="0" name=""/>
        <dsp:cNvSpPr/>
      </dsp:nvSpPr>
      <dsp:spPr>
        <a:xfrm>
          <a:off x="4448222" y="-55458"/>
          <a:ext cx="3427650" cy="342799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5AC3F-6502-4475-A4DE-9190DBE8B839}">
      <dsp:nvSpPr>
        <dsp:cNvPr id="0" name=""/>
        <dsp:cNvSpPr/>
      </dsp:nvSpPr>
      <dsp:spPr>
        <a:xfrm>
          <a:off x="4782779" y="664005"/>
          <a:ext cx="2758545" cy="139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За 2023 год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16 дорожно-транспортных происшествий 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18 детей получили телесные повреждения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различной степени тяжести</a:t>
          </a:r>
          <a:endParaRPr lang="ru-RU" sz="1400" kern="1200" dirty="0"/>
        </a:p>
      </dsp:txBody>
      <dsp:txXfrm>
        <a:off x="4782779" y="664005"/>
        <a:ext cx="2758545" cy="1399029"/>
      </dsp:txXfrm>
    </dsp:sp>
    <dsp:sp modelId="{2DABEFD4-58AB-4486-8371-BE373B076CED}">
      <dsp:nvSpPr>
        <dsp:cNvPr id="0" name=""/>
        <dsp:cNvSpPr/>
      </dsp:nvSpPr>
      <dsp:spPr>
        <a:xfrm rot="20751784">
          <a:off x="2559490" y="991509"/>
          <a:ext cx="3177447" cy="301217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BE7DF-6F31-43EB-9BD0-98720F400323}">
      <dsp:nvSpPr>
        <dsp:cNvPr id="0" name=""/>
        <dsp:cNvSpPr/>
      </dsp:nvSpPr>
      <dsp:spPr>
        <a:xfrm>
          <a:off x="3008995" y="2309264"/>
          <a:ext cx="3055677" cy="7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Детский дорожно-транспортный травматизм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имеет ярко выраженные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возрастные особенности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и сезонный характер</a:t>
          </a:r>
          <a:endParaRPr lang="ru-RU" sz="1400" kern="1200" dirty="0"/>
        </a:p>
      </dsp:txBody>
      <dsp:txXfrm>
        <a:off x="3008995" y="2309264"/>
        <a:ext cx="3055677" cy="705401"/>
      </dsp:txXfrm>
    </dsp:sp>
    <dsp:sp modelId="{C032D0C0-06E5-4A75-B48E-1B30ADF058E0}">
      <dsp:nvSpPr>
        <dsp:cNvPr id="0" name=""/>
        <dsp:cNvSpPr/>
      </dsp:nvSpPr>
      <dsp:spPr>
        <a:xfrm>
          <a:off x="3737383" y="3093507"/>
          <a:ext cx="3479581" cy="318894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CF4B2-2B64-422E-AEE1-7B7EC2F19009}">
      <dsp:nvSpPr>
        <dsp:cNvPr id="0" name=""/>
        <dsp:cNvSpPr/>
      </dsp:nvSpPr>
      <dsp:spPr>
        <a:xfrm>
          <a:off x="5056291" y="4324595"/>
          <a:ext cx="1410948" cy="7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Период летних каникул</a:t>
          </a:r>
          <a:endParaRPr lang="ru-RU" sz="1700" kern="1200" dirty="0"/>
        </a:p>
      </dsp:txBody>
      <dsp:txXfrm>
        <a:off x="5056291" y="4324595"/>
        <a:ext cx="1410948" cy="705401"/>
      </dsp:txXfrm>
    </dsp:sp>
    <dsp:sp modelId="{4F991D93-B307-49F9-B930-563F3F20AE41}">
      <dsp:nvSpPr>
        <dsp:cNvPr id="0" name=""/>
        <dsp:cNvSpPr/>
      </dsp:nvSpPr>
      <dsp:spPr>
        <a:xfrm>
          <a:off x="2529465" y="3877871"/>
          <a:ext cx="2896973" cy="289837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5B4D6-D60E-4B09-A061-E5172A83EDE3}">
      <dsp:nvSpPr>
        <dsp:cNvPr id="0" name=""/>
        <dsp:cNvSpPr/>
      </dsp:nvSpPr>
      <dsp:spPr>
        <a:xfrm>
          <a:off x="2489639" y="4439126"/>
          <a:ext cx="3071733" cy="203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Неготовность ребенка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грамотно оценить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дорожную ситуацию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и принять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 правильное решение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 при передвижении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на городской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/>
            <a:t>территории</a:t>
          </a:r>
          <a:endParaRPr lang="ru-RU" sz="1300" kern="1200" dirty="0"/>
        </a:p>
      </dsp:txBody>
      <dsp:txXfrm>
        <a:off x="2489639" y="4439126"/>
        <a:ext cx="3071733" cy="2031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EEA81-D7F0-44B9-A25C-7FA573B3626F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36E0-BAF1-4A86-9A05-B0869496D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4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62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36E0-BAF1-4A86-9A05-B0869496D8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1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7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2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9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4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9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13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40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1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58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44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82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78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30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05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73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86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0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2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85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86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98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27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97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9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85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30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96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5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20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08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43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2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04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28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08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31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9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55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09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42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59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78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95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53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63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5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4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5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33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71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108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57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65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7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8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0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5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9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22/08/2024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2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иректор.ZBOSS\Рабочий стол\Лого_красный-1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04664"/>
            <a:ext cx="202433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2621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303070200060003" pitchFamily="34" charset="0"/>
              </a:rPr>
              <a:t>МБУДО «Дом детства 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303070200060003" pitchFamily="34" charset="0"/>
              </a:rPr>
              <a:t>и юношества «РИТМ»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303070200060003" pitchFamily="34" charset="0"/>
              </a:rPr>
              <a:t>г. Шадринск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20F03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"/>
          <p:cNvSpPr/>
          <p:nvPr/>
        </p:nvSpPr>
        <p:spPr>
          <a:xfrm>
            <a:off x="0" y="2752759"/>
            <a:ext cx="2286000" cy="4035268"/>
          </a:xfrm>
          <a:custGeom>
            <a:avLst/>
            <a:gdLst/>
            <a:ahLst/>
            <a:cxnLst/>
            <a:rect l="l" t="t" r="r" b="b"/>
            <a:pathLst>
              <a:path w="342818" h="498958" extrusionOk="0">
                <a:moveTo>
                  <a:pt x="0" y="0"/>
                </a:moveTo>
                <a:lnTo>
                  <a:pt x="342818" y="0"/>
                </a:lnTo>
                <a:lnTo>
                  <a:pt x="342818" y="498958"/>
                </a:lnTo>
                <a:lnTo>
                  <a:pt x="0" y="49895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328" name="Google Shape;328;p21"/>
          <p:cNvSpPr/>
          <p:nvPr/>
        </p:nvSpPr>
        <p:spPr>
          <a:xfrm>
            <a:off x="2286000" y="2752759"/>
            <a:ext cx="2286000" cy="4035268"/>
          </a:xfrm>
          <a:custGeom>
            <a:avLst/>
            <a:gdLst/>
            <a:ahLst/>
            <a:cxnLst/>
            <a:rect l="l" t="t" r="r" b="b"/>
            <a:pathLst>
              <a:path w="342818" h="490189" extrusionOk="0">
                <a:moveTo>
                  <a:pt x="0" y="0"/>
                </a:moveTo>
                <a:lnTo>
                  <a:pt x="342818" y="0"/>
                </a:lnTo>
                <a:lnTo>
                  <a:pt x="342818" y="490189"/>
                </a:lnTo>
                <a:lnTo>
                  <a:pt x="0" y="49018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</p:sp>
      <p:sp>
        <p:nvSpPr>
          <p:cNvPr id="329" name="Google Shape;329;p21"/>
          <p:cNvSpPr/>
          <p:nvPr/>
        </p:nvSpPr>
        <p:spPr>
          <a:xfrm>
            <a:off x="4572000" y="2752757"/>
            <a:ext cx="2286000" cy="4035269"/>
          </a:xfrm>
          <a:custGeom>
            <a:avLst/>
            <a:gdLst/>
            <a:ahLst/>
            <a:cxnLst/>
            <a:rect l="l" t="t" r="r" b="b"/>
            <a:pathLst>
              <a:path w="342818" h="487082" extrusionOk="0">
                <a:moveTo>
                  <a:pt x="0" y="0"/>
                </a:moveTo>
                <a:lnTo>
                  <a:pt x="342818" y="0"/>
                </a:lnTo>
                <a:lnTo>
                  <a:pt x="342818" y="487082"/>
                </a:lnTo>
                <a:lnTo>
                  <a:pt x="0" y="48708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</p:sp>
      <p:sp>
        <p:nvSpPr>
          <p:cNvPr id="330" name="Google Shape;330;p21"/>
          <p:cNvSpPr/>
          <p:nvPr/>
        </p:nvSpPr>
        <p:spPr>
          <a:xfrm>
            <a:off x="6858000" y="2752758"/>
            <a:ext cx="2286000" cy="4035268"/>
          </a:xfrm>
          <a:custGeom>
            <a:avLst/>
            <a:gdLst/>
            <a:ahLst/>
            <a:cxnLst/>
            <a:rect l="l" t="t" r="r" b="b"/>
            <a:pathLst>
              <a:path w="342818" h="487082" extrusionOk="0">
                <a:moveTo>
                  <a:pt x="0" y="0"/>
                </a:moveTo>
                <a:lnTo>
                  <a:pt x="342818" y="0"/>
                </a:lnTo>
                <a:lnTo>
                  <a:pt x="342818" y="487082"/>
                </a:lnTo>
                <a:lnTo>
                  <a:pt x="0" y="487082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</p:sp>
      <p:grpSp>
        <p:nvGrpSpPr>
          <p:cNvPr id="2" name="Google Shape;331;p21"/>
          <p:cNvGrpSpPr/>
          <p:nvPr/>
        </p:nvGrpSpPr>
        <p:grpSpPr>
          <a:xfrm>
            <a:off x="1433308" y="857250"/>
            <a:ext cx="6230561" cy="1012866"/>
            <a:chOff x="2195370" y="1803409"/>
            <a:chExt cx="16614830" cy="2700975"/>
          </a:xfrm>
        </p:grpSpPr>
        <p:sp>
          <p:nvSpPr>
            <p:cNvPr id="332" name="Google Shape;332;p21"/>
            <p:cNvSpPr txBox="1"/>
            <p:nvPr/>
          </p:nvSpPr>
          <p:spPr>
            <a:xfrm>
              <a:off x="2195370" y="2657726"/>
              <a:ext cx="15697203" cy="184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3750" b="1" dirty="0">
                  <a:solidFill>
                    <a:srgbClr val="282F39"/>
                  </a:solidFill>
                  <a:latin typeface="Montserrat" panose="00000800000000000000" pitchFamily="2" charset="-52"/>
                  <a:ea typeface="Fira Sans"/>
                  <a:cs typeface="Fira Sans"/>
                  <a:sym typeface="Fira Sans"/>
                </a:rPr>
                <a:t>Перспективы </a:t>
              </a:r>
              <a:r>
                <a:rPr lang="ru-RU" sz="3750" b="1" dirty="0" smtClean="0">
                  <a:solidFill>
                    <a:srgbClr val="282F39"/>
                  </a:solidFill>
                  <a:latin typeface="Montserrat" panose="00000800000000000000" pitchFamily="2" charset="-52"/>
                  <a:ea typeface="Fira Sans"/>
                  <a:cs typeface="Fira Sans"/>
                  <a:sym typeface="Fira Sans"/>
                </a:rPr>
                <a:t>проекта</a:t>
              </a:r>
              <a:endParaRPr sz="1350" dirty="0">
                <a:solidFill>
                  <a:srgbClr val="282F39"/>
                </a:solidFill>
                <a:latin typeface="Montserrat" panose="00000800000000000000" pitchFamily="2" charset="-52"/>
              </a:endParaRPr>
            </a:p>
          </p:txBody>
        </p:sp>
        <p:sp>
          <p:nvSpPr>
            <p:cNvPr id="333" name="Google Shape;333;p21"/>
            <p:cNvSpPr txBox="1"/>
            <p:nvPr/>
          </p:nvSpPr>
          <p:spPr>
            <a:xfrm>
              <a:off x="2380341" y="1803409"/>
              <a:ext cx="16429859" cy="720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endParaRPr sz="1350" dirty="0">
                <a:solidFill>
                  <a:srgbClr val="282F39"/>
                </a:solidFill>
              </a:endParaRPr>
            </a:p>
          </p:txBody>
        </p:sp>
      </p:grpSp>
      <p:grpSp>
        <p:nvGrpSpPr>
          <p:cNvPr id="3" name="Google Shape;345;p21"/>
          <p:cNvGrpSpPr/>
          <p:nvPr/>
        </p:nvGrpSpPr>
        <p:grpSpPr>
          <a:xfrm>
            <a:off x="1987974" y="4517489"/>
            <a:ext cx="4650811" cy="1107996"/>
            <a:chOff x="0" y="702793"/>
            <a:chExt cx="12402162" cy="2954652"/>
          </a:xfrm>
        </p:grpSpPr>
        <p:sp>
          <p:nvSpPr>
            <p:cNvPr id="346" name="Google Shape;346;p21"/>
            <p:cNvSpPr txBox="1"/>
            <p:nvPr/>
          </p:nvSpPr>
          <p:spPr>
            <a:xfrm>
              <a:off x="7882365" y="702793"/>
              <a:ext cx="4519797" cy="2954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500" dirty="0" smtClean="0">
                  <a:solidFill>
                    <a:srgbClr val="282F39"/>
                  </a:solidFill>
                  <a:latin typeface="Comfortaa" panose="020F0303070200060003" pitchFamily="34" charset="0"/>
                  <a:ea typeface="Fira Sans"/>
                  <a:cs typeface="Fira Sans"/>
                  <a:sym typeface="Fira Sans"/>
                </a:rPr>
                <a:t>Использование оборудования для реализации новых проектов</a:t>
              </a:r>
              <a:endParaRPr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</a:endParaRPr>
            </a:p>
          </p:txBody>
        </p:sp>
        <p:sp>
          <p:nvSpPr>
            <p:cNvPr id="347" name="Google Shape;347;p21"/>
            <p:cNvSpPr txBox="1"/>
            <p:nvPr/>
          </p:nvSpPr>
          <p:spPr>
            <a:xfrm>
              <a:off x="0" y="984905"/>
              <a:ext cx="4519797" cy="664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8"/>
                </a:lnSpc>
              </a:pPr>
              <a:endParaRPr sz="1350" dirty="0">
                <a:solidFill>
                  <a:srgbClr val="282F39"/>
                </a:solidFill>
              </a:endParaRPr>
            </a:p>
          </p:txBody>
        </p:sp>
      </p:grpSp>
      <p:sp>
        <p:nvSpPr>
          <p:cNvPr id="349" name="Google Shape;349;p21"/>
          <p:cNvSpPr txBox="1"/>
          <p:nvPr/>
        </p:nvSpPr>
        <p:spPr>
          <a:xfrm>
            <a:off x="2528538" y="4281187"/>
            <a:ext cx="1847519" cy="250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75" dirty="0">
                <a:solidFill>
                  <a:srgbClr val="FFFFFF"/>
                </a:solidFill>
                <a:latin typeface="Noto Sans"/>
                <a:ea typeface="Fira Sans"/>
                <a:cs typeface="Fira Sans"/>
                <a:sym typeface="Fira Sans"/>
              </a:rPr>
              <a:t> </a:t>
            </a:r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В</a:t>
            </a:r>
            <a:r>
              <a:rPr lang="ru-RU" sz="1500" dirty="0" smtClean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олонтеры</a:t>
            </a:r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, приобретут новые</a:t>
            </a:r>
          </a:p>
          <a:p>
            <a:pPr algn="ctr">
              <a:lnSpc>
                <a:spcPct val="120000"/>
              </a:lnSpc>
            </a:pPr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компетенции, получат практический опыт организации и проведения мероприятий.</a:t>
            </a:r>
            <a:endParaRPr sz="1500" dirty="0">
              <a:solidFill>
                <a:srgbClr val="282F39"/>
              </a:solidFill>
              <a:latin typeface="Comfortaa" panose="020F0303070200060003" pitchFamily="34" charset="0"/>
            </a:endParaRPr>
          </a:p>
        </p:txBody>
      </p:sp>
      <p:grpSp>
        <p:nvGrpSpPr>
          <p:cNvPr id="4" name="Google Shape;351;p21"/>
          <p:cNvGrpSpPr/>
          <p:nvPr/>
        </p:nvGrpSpPr>
        <p:grpSpPr>
          <a:xfrm>
            <a:off x="7056362" y="4435427"/>
            <a:ext cx="1694924" cy="622211"/>
            <a:chOff x="0" y="-9525"/>
            <a:chExt cx="4519796" cy="1659229"/>
          </a:xfrm>
        </p:grpSpPr>
        <p:sp>
          <p:nvSpPr>
            <p:cNvPr id="352" name="Google Shape;352;p21"/>
            <p:cNvSpPr txBox="1"/>
            <p:nvPr/>
          </p:nvSpPr>
          <p:spPr>
            <a:xfrm>
              <a:off x="0" y="-9525"/>
              <a:ext cx="4519796" cy="849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725" b="1" dirty="0">
                  <a:solidFill>
                    <a:srgbClr val="191919"/>
                  </a:solidFill>
                  <a:latin typeface="Fira Sans"/>
                  <a:ea typeface="Fira Sans"/>
                  <a:cs typeface="Fira Sans"/>
                  <a:sym typeface="Fira Sans"/>
                </a:rPr>
                <a:t> </a:t>
              </a:r>
              <a:r>
                <a:rPr lang="ru-RU" sz="1725" b="1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 </a:t>
              </a:r>
              <a:endParaRPr sz="1350" dirty="0">
                <a:solidFill>
                  <a:srgbClr val="282F39"/>
                </a:solidFill>
              </a:endParaRPr>
            </a:p>
          </p:txBody>
        </p:sp>
        <p:sp>
          <p:nvSpPr>
            <p:cNvPr id="353" name="Google Shape;353;p21"/>
            <p:cNvSpPr txBox="1"/>
            <p:nvPr/>
          </p:nvSpPr>
          <p:spPr>
            <a:xfrm>
              <a:off x="0" y="984907"/>
              <a:ext cx="4519796" cy="664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0008"/>
                </a:lnSpc>
              </a:pPr>
              <a:endParaRPr sz="1350" dirty="0">
                <a:solidFill>
                  <a:srgbClr val="282F39"/>
                </a:solidFill>
              </a:endParaRPr>
            </a:p>
          </p:txBody>
        </p:sp>
      </p:grpSp>
      <p:sp>
        <p:nvSpPr>
          <p:cNvPr id="29" name="Google Shape;349;p21"/>
          <p:cNvSpPr txBox="1"/>
          <p:nvPr/>
        </p:nvSpPr>
        <p:spPr>
          <a:xfrm>
            <a:off x="6967633" y="4328596"/>
            <a:ext cx="184751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500" dirty="0" smtClean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проведение</a:t>
            </a:r>
            <a:endParaRPr lang="ru-RU" sz="1500" dirty="0">
              <a:solidFill>
                <a:srgbClr val="282F39"/>
              </a:solidFill>
              <a:latin typeface="Comfortaa" panose="020F0303070200060003" pitchFamily="34" charset="0"/>
              <a:ea typeface="Fira Sans"/>
              <a:cs typeface="Fira Sans"/>
              <a:sym typeface="Fira Sans"/>
            </a:endParaRPr>
          </a:p>
          <a:p>
            <a:pPr algn="ctr">
              <a:lnSpc>
                <a:spcPct val="120000"/>
              </a:lnSpc>
            </a:pPr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тематических активностей (</a:t>
            </a:r>
            <a:r>
              <a:rPr lang="ru-RU" sz="1500" dirty="0" err="1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квестов</a:t>
            </a:r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, соревнований, </a:t>
            </a:r>
            <a:r>
              <a:rPr lang="ru-RU" sz="1500" dirty="0" err="1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квизов</a:t>
            </a:r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  <a:sym typeface="Fira Sans"/>
              </a:rPr>
              <a:t>, фестивалей и др.)</a:t>
            </a:r>
            <a:endParaRPr sz="1350" dirty="0">
              <a:solidFill>
                <a:srgbClr val="282F39"/>
              </a:solidFill>
            </a:endParaRPr>
          </a:p>
        </p:txBody>
      </p:sp>
      <p:pic>
        <p:nvPicPr>
          <p:cNvPr id="6148" name="Picture 4" descr="C:\Users\USER\Downloads\4f578cbdfe54dbd43be0eaeb605751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16" y="2965220"/>
            <a:ext cx="1657498" cy="1243123"/>
          </a:xfrm>
          <a:prstGeom prst="rect">
            <a:avLst/>
          </a:prstGeom>
          <a:noFill/>
        </p:spPr>
      </p:pic>
      <p:pic>
        <p:nvPicPr>
          <p:cNvPr id="7169" name="Picture 1" descr="C:\Users\USER\Downloads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9302" y="2931150"/>
            <a:ext cx="2014538" cy="127873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946" y="4364370"/>
            <a:ext cx="219969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</a:rPr>
              <a:t>800 детей</a:t>
            </a:r>
          </a:p>
          <a:p>
            <a:pPr algn="ctr"/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</a:rPr>
              <a:t> приобретут новые</a:t>
            </a:r>
          </a:p>
          <a:p>
            <a:pPr algn="ctr"/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</a:rPr>
              <a:t>знания и практические навыки безопасного поведения </a:t>
            </a:r>
          </a:p>
          <a:p>
            <a:pPr algn="ctr"/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</a:rPr>
              <a:t>при управлении транспортными средствами</a:t>
            </a:r>
          </a:p>
          <a:p>
            <a:pPr algn="ctr"/>
            <a:r>
              <a:rPr lang="ru-RU" sz="1500" dirty="0">
                <a:solidFill>
                  <a:srgbClr val="282F39"/>
                </a:solidFill>
                <a:latin typeface="Comfortaa" panose="020F0303070200060003" pitchFamily="34" charset="0"/>
                <a:ea typeface="Fira Sans"/>
                <a:cs typeface="Fira Sans"/>
              </a:rPr>
              <a:t> на дорогах.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38" y="2931150"/>
            <a:ext cx="1237123" cy="12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1" b="17262"/>
          <a:stretch/>
        </p:blipFill>
        <p:spPr bwMode="auto">
          <a:xfrm>
            <a:off x="126383" y="2929947"/>
            <a:ext cx="1861591" cy="125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Директор.ZBOSS\Рабочий стол\Педагогический проект Страна ЗиП   МБУДО ДДЮ РИТМ Шадринс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69" y="1124744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Оксана\Ресурсный центр\Untitled-1 Копировать.png"/>
          <p:cNvPicPr>
            <a:picLocks noChangeAspect="1" noChangeArrowheads="1"/>
          </p:cNvPicPr>
          <p:nvPr/>
        </p:nvPicPr>
        <p:blipFill>
          <a:blip r:embed="rId3"/>
          <a:srcRect r="64844" b="38529"/>
          <a:stretch>
            <a:fillRect/>
          </a:stretch>
        </p:blipFill>
        <p:spPr bwMode="auto">
          <a:xfrm>
            <a:off x="-36512" y="-41002"/>
            <a:ext cx="3327332" cy="414069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1"/>
            <a:ext cx="1353889" cy="13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6237312"/>
            <a:ext cx="407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https://vk.com/club197168451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476672"/>
            <a:ext cx="8100392" cy="576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928" y="404664"/>
            <a:ext cx="8229600" cy="648072"/>
          </a:xfrm>
        </p:spPr>
        <p:txBody>
          <a:bodyPr>
            <a:noAutofit/>
          </a:bodyPr>
          <a:lstStyle/>
          <a:p>
            <a:r>
              <a:rPr lang="ru-RU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</a:t>
            </a:r>
            <a:r>
              <a:rPr lang="ru-RU" sz="3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грантовой</a:t>
            </a:r>
            <a:r>
              <a:rPr lang="ru-RU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активности</a:t>
            </a:r>
            <a:endParaRPr lang="ru-RU" sz="3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772816"/>
            <a:ext cx="5292080" cy="8640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</a:rPr>
              <a:t>Привлечение детей и молодежи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20F08030702000600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6864" y="2780928"/>
            <a:ext cx="5287136" cy="8640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</a:rPr>
              <a:t>Привлечение средств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66728" y="3789039"/>
            <a:ext cx="5277272" cy="111926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</a:rPr>
              <a:t>Актуализация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</a:rPr>
              <a:t>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</a:rPr>
              <a:t>применение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</a:rPr>
              <a:t>собственного опыта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67868" y="5085184"/>
            <a:ext cx="5276131" cy="8640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</a:rPr>
              <a:t>Развитие 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20F0803070200060003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 l="9046" r="8913" b="6070"/>
          <a:stretch/>
        </p:blipFill>
        <p:spPr>
          <a:xfrm>
            <a:off x="395536" y="2348880"/>
            <a:ext cx="3312368" cy="334310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215688" y="3356992"/>
            <a:ext cx="552383" cy="432048"/>
            <a:chOff x="3215688" y="3356992"/>
            <a:chExt cx="552383" cy="432048"/>
          </a:xfrm>
        </p:grpSpPr>
        <p:sp>
          <p:nvSpPr>
            <p:cNvPr id="9" name="Овал 8"/>
            <p:cNvSpPr/>
            <p:nvPr/>
          </p:nvSpPr>
          <p:spPr>
            <a:xfrm>
              <a:off x="3275856" y="3356992"/>
              <a:ext cx="432048" cy="43204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688" y="3428269"/>
              <a:ext cx="552383" cy="289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665485" y="3284984"/>
            <a:ext cx="818283" cy="648072"/>
            <a:chOff x="1665485" y="3284984"/>
            <a:chExt cx="818283" cy="648072"/>
          </a:xfrm>
        </p:grpSpPr>
        <p:sp>
          <p:nvSpPr>
            <p:cNvPr id="3" name="Овал 2"/>
            <p:cNvSpPr/>
            <p:nvPr/>
          </p:nvSpPr>
          <p:spPr>
            <a:xfrm>
              <a:off x="1763688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485" y="3395052"/>
              <a:ext cx="818283" cy="39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60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51920" y="4084816"/>
            <a:ext cx="3780360" cy="26746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49428" y="8430"/>
            <a:ext cx="2873063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BF02C3D4-8338-4FF8-A1C8-C6390D4E80A8}"/>
              </a:ext>
            </a:extLst>
          </p:cNvPr>
          <p:cNvSpPr txBox="1"/>
          <p:nvPr/>
        </p:nvSpPr>
        <p:spPr>
          <a:xfrm>
            <a:off x="340491" y="3076680"/>
            <a:ext cx="14483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33BF5552-C7F7-49A5-894F-2B394E6519A3}"/>
              </a:ext>
            </a:extLst>
          </p:cNvPr>
          <p:cNvSpPr txBox="1"/>
          <p:nvPr/>
        </p:nvSpPr>
        <p:spPr>
          <a:xfrm>
            <a:off x="6266000" y="2910130"/>
            <a:ext cx="2856492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  <a:ea typeface="Noto Sans" panose="020B0502040504020204" pitchFamily="34"/>
                <a:cs typeface="Noto Sans" panose="020B0502040504020204" pitchFamily="34"/>
              </a:rPr>
              <a:t>Цель: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Формирование навыков безопасного поведения 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на дороге при управлении велосипедами, другими транспортными </a:t>
            </a:r>
            <a:endParaRPr lang="ru-RU" sz="1400" b="1" dirty="0" smtClean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lvl="0" algn="ctr">
              <a:defRPr/>
            </a:pPr>
            <a:r>
              <a:rPr lang="ru-RU" sz="14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средствами </a:t>
            </a:r>
            <a:endParaRPr lang="ru-RU" sz="1400" b="1" dirty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lvl="0" algn="ctr">
              <a:defRPr/>
            </a:pPr>
            <a:r>
              <a:rPr lang="ru-RU" sz="14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у 800 детей от 6 до 12 лет города Шадринска, посредством реализации комплекса обучающих мероприятий проекта 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«Летом в Движении» 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в период 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с 25 мая по 31 октября 2024 г.</a:t>
            </a:r>
            <a:endParaRPr lang="en-GB" sz="1400" b="1" dirty="0">
              <a:solidFill>
                <a:srgbClr val="074D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strike="noStrike" kern="1200" cap="none" spc="0" normalizeH="0" noProof="0" dirty="0" smtClean="0">
              <a:ln>
                <a:noFill/>
              </a:ln>
              <a:solidFill>
                <a:srgbClr val="282F39"/>
              </a:solidFill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59" name="Group 33">
            <a:extLst>
              <a:ext uri="{FF2B5EF4-FFF2-40B4-BE49-F238E27FC236}">
                <a16:creationId xmlns:a16="http://schemas.microsoft.com/office/drawing/2014/main" xmlns="" id="{8E4A1ACB-C9A9-4B5D-A157-67191E7E2F8D}"/>
              </a:ext>
            </a:extLst>
          </p:cNvPr>
          <p:cNvGrpSpPr/>
          <p:nvPr/>
        </p:nvGrpSpPr>
        <p:grpSpPr>
          <a:xfrm>
            <a:off x="6684152" y="878169"/>
            <a:ext cx="1878659" cy="1954742"/>
            <a:chOff x="5138738" y="-608163"/>
            <a:chExt cx="4786312" cy="5039851"/>
          </a:xfrm>
        </p:grpSpPr>
        <p:sp>
          <p:nvSpPr>
            <p:cNvPr id="162" name="Oval 28">
              <a:extLst>
                <a:ext uri="{FF2B5EF4-FFF2-40B4-BE49-F238E27FC236}">
                  <a16:creationId xmlns:a16="http://schemas.microsoft.com/office/drawing/2014/main" xmlns="" id="{CD05B68A-B19F-47F2-9DA7-95A0663BAA59}"/>
                </a:ext>
              </a:extLst>
            </p:cNvPr>
            <p:cNvSpPr/>
            <p:nvPr/>
          </p:nvSpPr>
          <p:spPr>
            <a:xfrm>
              <a:off x="5793224" y="3973382"/>
              <a:ext cx="3766861" cy="380050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5" name="Group 29">
              <a:extLst>
                <a:ext uri="{FF2B5EF4-FFF2-40B4-BE49-F238E27FC236}">
                  <a16:creationId xmlns:a16="http://schemas.microsoft.com/office/drawing/2014/main" xmlns="" id="{32060329-04A2-46B9-81E0-353EB68D8BFB}"/>
                </a:ext>
              </a:extLst>
            </p:cNvPr>
            <p:cNvGrpSpPr/>
            <p:nvPr/>
          </p:nvGrpSpPr>
          <p:grpSpPr>
            <a:xfrm>
              <a:off x="5138738" y="-608163"/>
              <a:ext cx="4786312" cy="5039851"/>
              <a:chOff x="5995988" y="2712903"/>
              <a:chExt cx="2457450" cy="2587625"/>
            </a:xfrm>
          </p:grpSpPr>
          <p:sp>
            <p:nvSpPr>
              <p:cNvPr id="180" name="Freeform 6">
                <a:extLst>
                  <a:ext uri="{FF2B5EF4-FFF2-40B4-BE49-F238E27FC236}">
                    <a16:creationId xmlns:a16="http://schemas.microsoft.com/office/drawing/2014/main" xmlns="" id="{23039AEF-6BB3-4384-BBE0-11A2890CE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5988" y="2712903"/>
                <a:ext cx="2457450" cy="2587625"/>
              </a:xfrm>
              <a:custGeom>
                <a:avLst/>
                <a:gdLst>
                  <a:gd name="T0" fmla="*/ 707 w 771"/>
                  <a:gd name="T1" fmla="*/ 219 h 812"/>
                  <a:gd name="T2" fmla="*/ 760 w 771"/>
                  <a:gd name="T3" fmla="*/ 369 h 812"/>
                  <a:gd name="T4" fmla="*/ 685 w 771"/>
                  <a:gd name="T5" fmla="*/ 634 h 812"/>
                  <a:gd name="T6" fmla="*/ 197 w 771"/>
                  <a:gd name="T7" fmla="*/ 707 h 812"/>
                  <a:gd name="T8" fmla="*/ 97 w 771"/>
                  <a:gd name="T9" fmla="*/ 220 h 812"/>
                  <a:gd name="T10" fmla="*/ 594 w 771"/>
                  <a:gd name="T11" fmla="*/ 106 h 812"/>
                  <a:gd name="T12" fmla="*/ 552 w 771"/>
                  <a:gd name="T13" fmla="*/ 147 h 812"/>
                  <a:gd name="T14" fmla="*/ 509 w 771"/>
                  <a:gd name="T15" fmla="*/ 128 h 812"/>
                  <a:gd name="T16" fmla="*/ 454 w 771"/>
                  <a:gd name="T17" fmla="*/ 113 h 812"/>
                  <a:gd name="T18" fmla="*/ 372 w 771"/>
                  <a:gd name="T19" fmla="*/ 110 h 812"/>
                  <a:gd name="T20" fmla="*/ 241 w 771"/>
                  <a:gd name="T21" fmla="*/ 155 h 812"/>
                  <a:gd name="T22" fmla="*/ 147 w 771"/>
                  <a:gd name="T23" fmla="*/ 249 h 812"/>
                  <a:gd name="T24" fmla="*/ 115 w 771"/>
                  <a:gd name="T25" fmla="*/ 317 h 812"/>
                  <a:gd name="T26" fmla="*/ 103 w 771"/>
                  <a:gd name="T27" fmla="*/ 366 h 812"/>
                  <a:gd name="T28" fmla="*/ 102 w 771"/>
                  <a:gd name="T29" fmla="*/ 450 h 812"/>
                  <a:gd name="T30" fmla="*/ 124 w 771"/>
                  <a:gd name="T31" fmla="*/ 528 h 812"/>
                  <a:gd name="T32" fmla="*/ 209 w 771"/>
                  <a:gd name="T33" fmla="*/ 643 h 812"/>
                  <a:gd name="T34" fmla="*/ 295 w 771"/>
                  <a:gd name="T35" fmla="*/ 694 h 812"/>
                  <a:gd name="T36" fmla="*/ 357 w 771"/>
                  <a:gd name="T37" fmla="*/ 710 h 812"/>
                  <a:gd name="T38" fmla="*/ 439 w 771"/>
                  <a:gd name="T39" fmla="*/ 711 h 812"/>
                  <a:gd name="T40" fmla="*/ 512 w 771"/>
                  <a:gd name="T41" fmla="*/ 693 h 812"/>
                  <a:gd name="T42" fmla="*/ 585 w 771"/>
                  <a:gd name="T43" fmla="*/ 652 h 812"/>
                  <a:gd name="T44" fmla="*/ 644 w 771"/>
                  <a:gd name="T45" fmla="*/ 592 h 812"/>
                  <a:gd name="T46" fmla="*/ 677 w 771"/>
                  <a:gd name="T47" fmla="*/ 536 h 812"/>
                  <a:gd name="T48" fmla="*/ 696 w 771"/>
                  <a:gd name="T49" fmla="*/ 482 h 812"/>
                  <a:gd name="T50" fmla="*/ 704 w 771"/>
                  <a:gd name="T51" fmla="*/ 432 h 812"/>
                  <a:gd name="T52" fmla="*/ 702 w 771"/>
                  <a:gd name="T53" fmla="*/ 374 h 812"/>
                  <a:gd name="T54" fmla="*/ 695 w 771"/>
                  <a:gd name="T55" fmla="*/ 334 h 812"/>
                  <a:gd name="T56" fmla="*/ 666 w 771"/>
                  <a:gd name="T57" fmla="*/ 264 h 812"/>
                  <a:gd name="T58" fmla="*/ 667 w 771"/>
                  <a:gd name="T59" fmla="*/ 258 h 812"/>
                  <a:gd name="T60" fmla="*/ 703 w 771"/>
                  <a:gd name="T61" fmla="*/ 222 h 812"/>
                  <a:gd name="T62" fmla="*/ 707 w 771"/>
                  <a:gd name="T63" fmla="*/ 219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71" h="812">
                    <a:moveTo>
                      <a:pt x="707" y="219"/>
                    </a:moveTo>
                    <a:cubicBezTo>
                      <a:pt x="736" y="265"/>
                      <a:pt x="754" y="315"/>
                      <a:pt x="760" y="369"/>
                    </a:cubicBezTo>
                    <a:cubicBezTo>
                      <a:pt x="771" y="467"/>
                      <a:pt x="746" y="557"/>
                      <a:pt x="685" y="634"/>
                    </a:cubicBezTo>
                    <a:cubicBezTo>
                      <a:pt x="561" y="789"/>
                      <a:pt x="347" y="812"/>
                      <a:pt x="197" y="707"/>
                    </a:cubicBezTo>
                    <a:cubicBezTo>
                      <a:pt x="31" y="591"/>
                      <a:pt x="0" y="374"/>
                      <a:pt x="97" y="220"/>
                    </a:cubicBezTo>
                    <a:cubicBezTo>
                      <a:pt x="203" y="52"/>
                      <a:pt x="424" y="0"/>
                      <a:pt x="594" y="106"/>
                    </a:cubicBezTo>
                    <a:cubicBezTo>
                      <a:pt x="580" y="120"/>
                      <a:pt x="566" y="134"/>
                      <a:pt x="552" y="147"/>
                    </a:cubicBezTo>
                    <a:cubicBezTo>
                      <a:pt x="538" y="141"/>
                      <a:pt x="523" y="134"/>
                      <a:pt x="509" y="128"/>
                    </a:cubicBezTo>
                    <a:cubicBezTo>
                      <a:pt x="491" y="121"/>
                      <a:pt x="473" y="116"/>
                      <a:pt x="454" y="113"/>
                    </a:cubicBezTo>
                    <a:cubicBezTo>
                      <a:pt x="427" y="108"/>
                      <a:pt x="399" y="107"/>
                      <a:pt x="372" y="110"/>
                    </a:cubicBezTo>
                    <a:cubicBezTo>
                      <a:pt x="325" y="115"/>
                      <a:pt x="281" y="130"/>
                      <a:pt x="241" y="155"/>
                    </a:cubicBezTo>
                    <a:cubicBezTo>
                      <a:pt x="203" y="179"/>
                      <a:pt x="171" y="211"/>
                      <a:pt x="147" y="249"/>
                    </a:cubicBezTo>
                    <a:cubicBezTo>
                      <a:pt x="134" y="270"/>
                      <a:pt x="123" y="293"/>
                      <a:pt x="115" y="317"/>
                    </a:cubicBezTo>
                    <a:cubicBezTo>
                      <a:pt x="110" y="333"/>
                      <a:pt x="106" y="350"/>
                      <a:pt x="103" y="366"/>
                    </a:cubicBezTo>
                    <a:cubicBezTo>
                      <a:pt x="99" y="394"/>
                      <a:pt x="99" y="422"/>
                      <a:pt x="102" y="450"/>
                    </a:cubicBezTo>
                    <a:cubicBezTo>
                      <a:pt x="105" y="477"/>
                      <a:pt x="113" y="503"/>
                      <a:pt x="124" y="528"/>
                    </a:cubicBezTo>
                    <a:cubicBezTo>
                      <a:pt x="143" y="574"/>
                      <a:pt x="171" y="612"/>
                      <a:pt x="209" y="643"/>
                    </a:cubicBezTo>
                    <a:cubicBezTo>
                      <a:pt x="235" y="665"/>
                      <a:pt x="263" y="682"/>
                      <a:pt x="295" y="694"/>
                    </a:cubicBezTo>
                    <a:cubicBezTo>
                      <a:pt x="315" y="701"/>
                      <a:pt x="336" y="707"/>
                      <a:pt x="357" y="710"/>
                    </a:cubicBezTo>
                    <a:cubicBezTo>
                      <a:pt x="384" y="714"/>
                      <a:pt x="412" y="715"/>
                      <a:pt x="439" y="711"/>
                    </a:cubicBezTo>
                    <a:cubicBezTo>
                      <a:pt x="464" y="708"/>
                      <a:pt x="488" y="702"/>
                      <a:pt x="512" y="693"/>
                    </a:cubicBezTo>
                    <a:cubicBezTo>
                      <a:pt x="538" y="683"/>
                      <a:pt x="563" y="669"/>
                      <a:pt x="585" y="652"/>
                    </a:cubicBezTo>
                    <a:cubicBezTo>
                      <a:pt x="607" y="635"/>
                      <a:pt x="627" y="615"/>
                      <a:pt x="644" y="592"/>
                    </a:cubicBezTo>
                    <a:cubicBezTo>
                      <a:pt x="657" y="575"/>
                      <a:pt x="668" y="556"/>
                      <a:pt x="677" y="536"/>
                    </a:cubicBezTo>
                    <a:cubicBezTo>
                      <a:pt x="686" y="519"/>
                      <a:pt x="692" y="501"/>
                      <a:pt x="696" y="482"/>
                    </a:cubicBezTo>
                    <a:cubicBezTo>
                      <a:pt x="700" y="465"/>
                      <a:pt x="703" y="449"/>
                      <a:pt x="704" y="432"/>
                    </a:cubicBezTo>
                    <a:cubicBezTo>
                      <a:pt x="704" y="413"/>
                      <a:pt x="704" y="393"/>
                      <a:pt x="702" y="374"/>
                    </a:cubicBezTo>
                    <a:cubicBezTo>
                      <a:pt x="701" y="361"/>
                      <a:pt x="698" y="347"/>
                      <a:pt x="695" y="334"/>
                    </a:cubicBezTo>
                    <a:cubicBezTo>
                      <a:pt x="689" y="310"/>
                      <a:pt x="679" y="286"/>
                      <a:pt x="666" y="264"/>
                    </a:cubicBezTo>
                    <a:cubicBezTo>
                      <a:pt x="665" y="262"/>
                      <a:pt x="665" y="260"/>
                      <a:pt x="667" y="258"/>
                    </a:cubicBezTo>
                    <a:cubicBezTo>
                      <a:pt x="680" y="246"/>
                      <a:pt x="691" y="234"/>
                      <a:pt x="703" y="222"/>
                    </a:cubicBezTo>
                    <a:cubicBezTo>
                      <a:pt x="704" y="221"/>
                      <a:pt x="705" y="220"/>
                      <a:pt x="707" y="2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">
                <a:extLst>
                  <a:ext uri="{FF2B5EF4-FFF2-40B4-BE49-F238E27FC236}">
                    <a16:creationId xmlns:a16="http://schemas.microsoft.com/office/drawing/2014/main" xmlns="" id="{BB489A81-DB00-411E-90AF-DD0105863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1" y="3270116"/>
                <a:ext cx="1450975" cy="1435100"/>
              </a:xfrm>
              <a:custGeom>
                <a:avLst/>
                <a:gdLst>
                  <a:gd name="T0" fmla="*/ 350 w 455"/>
                  <a:gd name="T1" fmla="*/ 54 h 450"/>
                  <a:gd name="T2" fmla="*/ 311 w 455"/>
                  <a:gd name="T3" fmla="*/ 93 h 450"/>
                  <a:gd name="T4" fmla="*/ 305 w 455"/>
                  <a:gd name="T5" fmla="*/ 94 h 450"/>
                  <a:gd name="T6" fmla="*/ 262 w 455"/>
                  <a:gd name="T7" fmla="*/ 81 h 450"/>
                  <a:gd name="T8" fmla="*/ 210 w 455"/>
                  <a:gd name="T9" fmla="*/ 82 h 450"/>
                  <a:gd name="T10" fmla="*/ 148 w 455"/>
                  <a:gd name="T11" fmla="*/ 109 h 450"/>
                  <a:gd name="T12" fmla="*/ 103 w 455"/>
                  <a:gd name="T13" fmla="*/ 160 h 450"/>
                  <a:gd name="T14" fmla="*/ 84 w 455"/>
                  <a:gd name="T15" fmla="*/ 216 h 450"/>
                  <a:gd name="T16" fmla="*/ 90 w 455"/>
                  <a:gd name="T17" fmla="*/ 283 h 450"/>
                  <a:gd name="T18" fmla="*/ 154 w 455"/>
                  <a:gd name="T19" fmla="*/ 367 h 450"/>
                  <a:gd name="T20" fmla="*/ 225 w 455"/>
                  <a:gd name="T21" fmla="*/ 392 h 450"/>
                  <a:gd name="T22" fmla="*/ 302 w 455"/>
                  <a:gd name="T23" fmla="*/ 379 h 450"/>
                  <a:gd name="T24" fmla="*/ 364 w 455"/>
                  <a:gd name="T25" fmla="*/ 330 h 450"/>
                  <a:gd name="T26" fmla="*/ 391 w 455"/>
                  <a:gd name="T27" fmla="*/ 273 h 450"/>
                  <a:gd name="T28" fmla="*/ 395 w 455"/>
                  <a:gd name="T29" fmla="*/ 223 h 450"/>
                  <a:gd name="T30" fmla="*/ 380 w 455"/>
                  <a:gd name="T31" fmla="*/ 167 h 450"/>
                  <a:gd name="T32" fmla="*/ 422 w 455"/>
                  <a:gd name="T33" fmla="*/ 125 h 450"/>
                  <a:gd name="T34" fmla="*/ 453 w 455"/>
                  <a:gd name="T35" fmla="*/ 242 h 450"/>
                  <a:gd name="T36" fmla="*/ 418 w 455"/>
                  <a:gd name="T37" fmla="*/ 354 h 450"/>
                  <a:gd name="T38" fmla="*/ 235 w 455"/>
                  <a:gd name="T39" fmla="*/ 450 h 450"/>
                  <a:gd name="T40" fmla="*/ 85 w 455"/>
                  <a:gd name="T41" fmla="*/ 385 h 450"/>
                  <a:gd name="T42" fmla="*/ 95 w 455"/>
                  <a:gd name="T43" fmla="*/ 78 h 450"/>
                  <a:gd name="T44" fmla="*/ 350 w 455"/>
                  <a:gd name="T45" fmla="*/ 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5" h="450">
                    <a:moveTo>
                      <a:pt x="350" y="54"/>
                    </a:moveTo>
                    <a:cubicBezTo>
                      <a:pt x="337" y="67"/>
                      <a:pt x="324" y="80"/>
                      <a:pt x="311" y="93"/>
                    </a:cubicBezTo>
                    <a:cubicBezTo>
                      <a:pt x="310" y="94"/>
                      <a:pt x="307" y="95"/>
                      <a:pt x="305" y="94"/>
                    </a:cubicBezTo>
                    <a:cubicBezTo>
                      <a:pt x="292" y="87"/>
                      <a:pt x="277" y="83"/>
                      <a:pt x="262" y="81"/>
                    </a:cubicBezTo>
                    <a:cubicBezTo>
                      <a:pt x="244" y="79"/>
                      <a:pt x="227" y="79"/>
                      <a:pt x="210" y="82"/>
                    </a:cubicBezTo>
                    <a:cubicBezTo>
                      <a:pt x="187" y="87"/>
                      <a:pt x="166" y="96"/>
                      <a:pt x="148" y="109"/>
                    </a:cubicBezTo>
                    <a:cubicBezTo>
                      <a:pt x="129" y="123"/>
                      <a:pt x="114" y="140"/>
                      <a:pt x="103" y="160"/>
                    </a:cubicBezTo>
                    <a:cubicBezTo>
                      <a:pt x="93" y="178"/>
                      <a:pt x="87" y="196"/>
                      <a:pt x="84" y="216"/>
                    </a:cubicBezTo>
                    <a:cubicBezTo>
                      <a:pt x="81" y="239"/>
                      <a:pt x="83" y="261"/>
                      <a:pt x="90" y="283"/>
                    </a:cubicBezTo>
                    <a:cubicBezTo>
                      <a:pt x="101" y="319"/>
                      <a:pt x="123" y="347"/>
                      <a:pt x="154" y="367"/>
                    </a:cubicBezTo>
                    <a:cubicBezTo>
                      <a:pt x="176" y="381"/>
                      <a:pt x="199" y="389"/>
                      <a:pt x="225" y="392"/>
                    </a:cubicBezTo>
                    <a:cubicBezTo>
                      <a:pt x="252" y="394"/>
                      <a:pt x="277" y="390"/>
                      <a:pt x="302" y="379"/>
                    </a:cubicBezTo>
                    <a:cubicBezTo>
                      <a:pt x="327" y="368"/>
                      <a:pt x="348" y="352"/>
                      <a:pt x="364" y="330"/>
                    </a:cubicBezTo>
                    <a:cubicBezTo>
                      <a:pt x="377" y="313"/>
                      <a:pt x="386" y="294"/>
                      <a:pt x="391" y="273"/>
                    </a:cubicBezTo>
                    <a:cubicBezTo>
                      <a:pt x="395" y="256"/>
                      <a:pt x="397" y="240"/>
                      <a:pt x="395" y="223"/>
                    </a:cubicBezTo>
                    <a:cubicBezTo>
                      <a:pt x="394" y="204"/>
                      <a:pt x="389" y="185"/>
                      <a:pt x="380" y="167"/>
                    </a:cubicBezTo>
                    <a:cubicBezTo>
                      <a:pt x="394" y="153"/>
                      <a:pt x="408" y="139"/>
                      <a:pt x="422" y="125"/>
                    </a:cubicBezTo>
                    <a:cubicBezTo>
                      <a:pt x="444" y="161"/>
                      <a:pt x="455" y="200"/>
                      <a:pt x="453" y="242"/>
                    </a:cubicBezTo>
                    <a:cubicBezTo>
                      <a:pt x="452" y="283"/>
                      <a:pt x="441" y="320"/>
                      <a:pt x="418" y="354"/>
                    </a:cubicBezTo>
                    <a:cubicBezTo>
                      <a:pt x="374" y="418"/>
                      <a:pt x="312" y="450"/>
                      <a:pt x="235" y="450"/>
                    </a:cubicBezTo>
                    <a:cubicBezTo>
                      <a:pt x="176" y="450"/>
                      <a:pt x="125" y="427"/>
                      <a:pt x="85" y="385"/>
                    </a:cubicBezTo>
                    <a:cubicBezTo>
                      <a:pt x="0" y="295"/>
                      <a:pt x="6" y="160"/>
                      <a:pt x="95" y="78"/>
                    </a:cubicBezTo>
                    <a:cubicBezTo>
                      <a:pt x="179" y="0"/>
                      <a:pt x="293" y="14"/>
                      <a:pt x="350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" name="Freeform 8">
                <a:extLst>
                  <a:ext uri="{FF2B5EF4-FFF2-40B4-BE49-F238E27FC236}">
                    <a16:creationId xmlns:a16="http://schemas.microsoft.com/office/drawing/2014/main" xmlns="" id="{33C2BF33-4BC1-456E-9F1C-86FDA8F60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2874828"/>
                <a:ext cx="1381125" cy="1384300"/>
              </a:xfrm>
              <a:custGeom>
                <a:avLst/>
                <a:gdLst>
                  <a:gd name="T0" fmla="*/ 363 w 433"/>
                  <a:gd name="T1" fmla="*/ 0 h 434"/>
                  <a:gd name="T2" fmla="*/ 363 w 433"/>
                  <a:gd name="T3" fmla="*/ 71 h 434"/>
                  <a:gd name="T4" fmla="*/ 432 w 433"/>
                  <a:gd name="T5" fmla="*/ 71 h 434"/>
                  <a:gd name="T6" fmla="*/ 433 w 433"/>
                  <a:gd name="T7" fmla="*/ 73 h 434"/>
                  <a:gd name="T8" fmla="*/ 408 w 433"/>
                  <a:gd name="T9" fmla="*/ 98 h 434"/>
                  <a:gd name="T10" fmla="*/ 303 w 433"/>
                  <a:gd name="T11" fmla="*/ 203 h 434"/>
                  <a:gd name="T12" fmla="*/ 292 w 433"/>
                  <a:gd name="T13" fmla="*/ 207 h 434"/>
                  <a:gd name="T14" fmla="*/ 262 w 433"/>
                  <a:gd name="T15" fmla="*/ 208 h 434"/>
                  <a:gd name="T16" fmla="*/ 255 w 433"/>
                  <a:gd name="T17" fmla="*/ 210 h 434"/>
                  <a:gd name="T18" fmla="*/ 176 w 433"/>
                  <a:gd name="T19" fmla="*/ 289 h 434"/>
                  <a:gd name="T20" fmla="*/ 141 w 433"/>
                  <a:gd name="T21" fmla="*/ 325 h 434"/>
                  <a:gd name="T22" fmla="*/ 140 w 433"/>
                  <a:gd name="T23" fmla="*/ 330 h 434"/>
                  <a:gd name="T24" fmla="*/ 146 w 433"/>
                  <a:gd name="T25" fmla="*/ 354 h 434"/>
                  <a:gd name="T26" fmla="*/ 121 w 433"/>
                  <a:gd name="T27" fmla="*/ 415 h 434"/>
                  <a:gd name="T28" fmla="*/ 67 w 433"/>
                  <a:gd name="T29" fmla="*/ 432 h 434"/>
                  <a:gd name="T30" fmla="*/ 12 w 433"/>
                  <a:gd name="T31" fmla="*/ 397 h 434"/>
                  <a:gd name="T32" fmla="*/ 4 w 433"/>
                  <a:gd name="T33" fmla="*/ 342 h 434"/>
                  <a:gd name="T34" fmla="*/ 46 w 433"/>
                  <a:gd name="T35" fmla="*/ 294 h 434"/>
                  <a:gd name="T36" fmla="*/ 105 w 433"/>
                  <a:gd name="T37" fmla="*/ 295 h 434"/>
                  <a:gd name="T38" fmla="*/ 110 w 433"/>
                  <a:gd name="T39" fmla="*/ 293 h 434"/>
                  <a:gd name="T40" fmla="*/ 191 w 433"/>
                  <a:gd name="T41" fmla="*/ 213 h 434"/>
                  <a:gd name="T42" fmla="*/ 223 w 433"/>
                  <a:gd name="T43" fmla="*/ 181 h 434"/>
                  <a:gd name="T44" fmla="*/ 227 w 433"/>
                  <a:gd name="T45" fmla="*/ 171 h 434"/>
                  <a:gd name="T46" fmla="*/ 227 w 433"/>
                  <a:gd name="T47" fmla="*/ 143 h 434"/>
                  <a:gd name="T48" fmla="*/ 231 w 433"/>
                  <a:gd name="T49" fmla="*/ 131 h 434"/>
                  <a:gd name="T50" fmla="*/ 360 w 433"/>
                  <a:gd name="T51" fmla="*/ 3 h 434"/>
                  <a:gd name="T52" fmla="*/ 363 w 433"/>
                  <a:gd name="T5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3" h="434">
                    <a:moveTo>
                      <a:pt x="363" y="0"/>
                    </a:moveTo>
                    <a:cubicBezTo>
                      <a:pt x="363" y="24"/>
                      <a:pt x="363" y="47"/>
                      <a:pt x="363" y="71"/>
                    </a:cubicBezTo>
                    <a:cubicBezTo>
                      <a:pt x="386" y="71"/>
                      <a:pt x="409" y="71"/>
                      <a:pt x="432" y="71"/>
                    </a:cubicBezTo>
                    <a:cubicBezTo>
                      <a:pt x="432" y="72"/>
                      <a:pt x="432" y="73"/>
                      <a:pt x="433" y="73"/>
                    </a:cubicBezTo>
                    <a:cubicBezTo>
                      <a:pt x="424" y="81"/>
                      <a:pt x="416" y="90"/>
                      <a:pt x="408" y="98"/>
                    </a:cubicBezTo>
                    <a:cubicBezTo>
                      <a:pt x="373" y="133"/>
                      <a:pt x="338" y="168"/>
                      <a:pt x="303" y="203"/>
                    </a:cubicBezTo>
                    <a:cubicBezTo>
                      <a:pt x="300" y="206"/>
                      <a:pt x="297" y="208"/>
                      <a:pt x="292" y="207"/>
                    </a:cubicBezTo>
                    <a:cubicBezTo>
                      <a:pt x="282" y="207"/>
                      <a:pt x="272" y="207"/>
                      <a:pt x="262" y="208"/>
                    </a:cubicBezTo>
                    <a:cubicBezTo>
                      <a:pt x="260" y="208"/>
                      <a:pt x="256" y="209"/>
                      <a:pt x="255" y="210"/>
                    </a:cubicBezTo>
                    <a:cubicBezTo>
                      <a:pt x="228" y="237"/>
                      <a:pt x="202" y="263"/>
                      <a:pt x="176" y="289"/>
                    </a:cubicBezTo>
                    <a:cubicBezTo>
                      <a:pt x="164" y="301"/>
                      <a:pt x="152" y="313"/>
                      <a:pt x="141" y="325"/>
                    </a:cubicBezTo>
                    <a:cubicBezTo>
                      <a:pt x="140" y="326"/>
                      <a:pt x="139" y="328"/>
                      <a:pt x="140" y="330"/>
                    </a:cubicBezTo>
                    <a:cubicBezTo>
                      <a:pt x="143" y="338"/>
                      <a:pt x="145" y="346"/>
                      <a:pt x="146" y="354"/>
                    </a:cubicBezTo>
                    <a:cubicBezTo>
                      <a:pt x="148" y="379"/>
                      <a:pt x="139" y="399"/>
                      <a:pt x="121" y="415"/>
                    </a:cubicBezTo>
                    <a:cubicBezTo>
                      <a:pt x="105" y="428"/>
                      <a:pt x="87" y="434"/>
                      <a:pt x="67" y="432"/>
                    </a:cubicBezTo>
                    <a:cubicBezTo>
                      <a:pt x="43" y="429"/>
                      <a:pt x="25" y="417"/>
                      <a:pt x="12" y="397"/>
                    </a:cubicBezTo>
                    <a:cubicBezTo>
                      <a:pt x="2" y="380"/>
                      <a:pt x="0" y="361"/>
                      <a:pt x="4" y="342"/>
                    </a:cubicBezTo>
                    <a:cubicBezTo>
                      <a:pt x="10" y="320"/>
                      <a:pt x="24" y="303"/>
                      <a:pt x="46" y="294"/>
                    </a:cubicBezTo>
                    <a:cubicBezTo>
                      <a:pt x="66" y="285"/>
                      <a:pt x="86" y="286"/>
                      <a:pt x="105" y="295"/>
                    </a:cubicBezTo>
                    <a:cubicBezTo>
                      <a:pt x="107" y="295"/>
                      <a:pt x="109" y="294"/>
                      <a:pt x="110" y="293"/>
                    </a:cubicBezTo>
                    <a:cubicBezTo>
                      <a:pt x="137" y="267"/>
                      <a:pt x="164" y="240"/>
                      <a:pt x="191" y="213"/>
                    </a:cubicBezTo>
                    <a:cubicBezTo>
                      <a:pt x="202" y="202"/>
                      <a:pt x="212" y="191"/>
                      <a:pt x="223" y="181"/>
                    </a:cubicBezTo>
                    <a:cubicBezTo>
                      <a:pt x="226" y="178"/>
                      <a:pt x="227" y="175"/>
                      <a:pt x="227" y="171"/>
                    </a:cubicBezTo>
                    <a:cubicBezTo>
                      <a:pt x="227" y="162"/>
                      <a:pt x="227" y="152"/>
                      <a:pt x="227" y="143"/>
                    </a:cubicBezTo>
                    <a:cubicBezTo>
                      <a:pt x="226" y="138"/>
                      <a:pt x="228" y="135"/>
                      <a:pt x="231" y="131"/>
                    </a:cubicBezTo>
                    <a:cubicBezTo>
                      <a:pt x="274" y="88"/>
                      <a:pt x="317" y="45"/>
                      <a:pt x="360" y="3"/>
                    </a:cubicBezTo>
                    <a:cubicBezTo>
                      <a:pt x="361" y="2"/>
                      <a:pt x="362" y="1"/>
                      <a:pt x="36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Прямоугольный треугольник 1"/>
          <p:cNvSpPr/>
          <p:nvPr/>
        </p:nvSpPr>
        <p:spPr>
          <a:xfrm rot="13408478">
            <a:off x="5974087" y="4448774"/>
            <a:ext cx="559946" cy="60160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1836965" y="1925928"/>
            <a:ext cx="41632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Проблемное поле</a:t>
            </a:r>
            <a:endParaRPr lang="ru-RU" sz="3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4245191"/>
              </p:ext>
            </p:extLst>
          </p:nvPr>
        </p:nvGraphicFramePr>
        <p:xfrm>
          <a:off x="-2310129" y="-114406"/>
          <a:ext cx="9762449" cy="670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92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51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7" name="Google Shape;77;p12"/>
          <p:cNvSpPr/>
          <p:nvPr/>
        </p:nvSpPr>
        <p:spPr>
          <a:xfrm>
            <a:off x="-43960" y="2840915"/>
            <a:ext cx="9187961" cy="4006850"/>
          </a:xfrm>
          <a:custGeom>
            <a:avLst/>
            <a:gdLst/>
            <a:ahLst/>
            <a:cxnLst/>
            <a:rect l="l" t="t" r="r" b="b"/>
            <a:pathLst>
              <a:path w="8971816" h="2948550" extrusionOk="0">
                <a:moveTo>
                  <a:pt x="0" y="0"/>
                </a:moveTo>
                <a:lnTo>
                  <a:pt x="8971816" y="0"/>
                </a:lnTo>
                <a:lnTo>
                  <a:pt x="8971816" y="2948550"/>
                </a:lnTo>
                <a:lnTo>
                  <a:pt x="0" y="29485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cxnSp>
        <p:nvCxnSpPr>
          <p:cNvPr id="78" name="Google Shape;78;p12"/>
          <p:cNvCxnSpPr/>
          <p:nvPr/>
        </p:nvCxnSpPr>
        <p:spPr>
          <a:xfrm rot="5399999">
            <a:off x="1495744" y="4860076"/>
            <a:ext cx="3473791" cy="0"/>
          </a:xfrm>
          <a:prstGeom prst="straightConnector1">
            <a:avLst/>
          </a:prstGeom>
          <a:noFill/>
          <a:ln w="19050" cap="flat" cmpd="sng">
            <a:solidFill>
              <a:srgbClr val="000000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" name="Google Shape;79;p12"/>
          <p:cNvCxnSpPr/>
          <p:nvPr/>
        </p:nvCxnSpPr>
        <p:spPr>
          <a:xfrm rot="5399999">
            <a:off x="4379542" y="4860076"/>
            <a:ext cx="3473791" cy="0"/>
          </a:xfrm>
          <a:prstGeom prst="straightConnector1">
            <a:avLst/>
          </a:prstGeom>
          <a:noFill/>
          <a:ln w="19050" cap="flat" cmpd="sng">
            <a:solidFill>
              <a:srgbClr val="000000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2"/>
          <p:cNvSpPr txBox="1"/>
          <p:nvPr/>
        </p:nvSpPr>
        <p:spPr>
          <a:xfrm>
            <a:off x="71710" y="4465463"/>
            <a:ext cx="2663448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59797" lvl="1" indent="-179898" algn="ctr">
              <a:buSzPts val="2499"/>
            </a:pPr>
            <a:r>
              <a:rPr lang="ru-RU" sz="2100" dirty="0" smtClean="0">
                <a:solidFill>
                  <a:srgbClr val="282F39"/>
                </a:solidFill>
                <a:latin typeface="Comfortaa" panose="020F0803070200060003" pitchFamily="34" charset="0"/>
              </a:rPr>
              <a:t>800 учащихся</a:t>
            </a:r>
          </a:p>
          <a:p>
            <a:pPr marL="359797" lvl="1" indent="-179898" algn="ctr">
              <a:buSzPts val="2499"/>
            </a:pPr>
            <a:r>
              <a:rPr lang="ru-RU" sz="2100" dirty="0" smtClean="0">
                <a:solidFill>
                  <a:srgbClr val="282F39"/>
                </a:solidFill>
                <a:latin typeface="Comfortaa" panose="020F0803070200060003" pitchFamily="34" charset="0"/>
              </a:rPr>
              <a:t>в возрасте  </a:t>
            </a:r>
          </a:p>
          <a:p>
            <a:pPr marL="359797" lvl="1" indent="-179898" algn="ctr">
              <a:buSzPts val="2499"/>
            </a:pPr>
            <a:r>
              <a:rPr lang="ru-RU" sz="2100" dirty="0" smtClean="0">
                <a:solidFill>
                  <a:srgbClr val="282F39"/>
                </a:solidFill>
                <a:latin typeface="Comfortaa" panose="020F0803070200060003" pitchFamily="34" charset="0"/>
              </a:rPr>
              <a:t>6 - 12 лет</a:t>
            </a:r>
          </a:p>
          <a:p>
            <a:pPr marL="359797" lvl="1" indent="-179898">
              <a:buClr>
                <a:srgbClr val="000000"/>
              </a:buClr>
              <a:buSzPts val="2499"/>
            </a:pPr>
            <a:endParaRPr dirty="0">
              <a:solidFill>
                <a:srgbClr val="282F39"/>
              </a:solidFill>
            </a:endParaRPr>
          </a:p>
        </p:txBody>
      </p:sp>
      <p:sp>
        <p:nvSpPr>
          <p:cNvPr id="82" name="Google Shape;82;p12"/>
          <p:cNvSpPr txBox="1"/>
          <p:nvPr/>
        </p:nvSpPr>
        <p:spPr>
          <a:xfrm>
            <a:off x="532795" y="3028773"/>
            <a:ext cx="2383021" cy="11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Montserrat Black" panose="00000A00000000000000" pitchFamily="2" charset="-52"/>
              </a:rPr>
              <a:t>Целевая аудитория:</a:t>
            </a:r>
            <a:endParaRPr sz="2800" b="1" dirty="0">
              <a:solidFill>
                <a:srgbClr val="00B05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3347864" y="3880689"/>
            <a:ext cx="2335950" cy="149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59797" lvl="1" indent="-179898">
              <a:buClr>
                <a:srgbClr val="000000"/>
              </a:buClr>
              <a:buSzPts val="2499"/>
              <a:buFont typeface="Arial"/>
              <a:buChar char="•"/>
            </a:pPr>
            <a:endParaRPr lang="ru-RU" sz="1700" dirty="0" smtClean="0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359797" lvl="1" indent="-179898">
              <a:buSzPts val="2499"/>
            </a:pPr>
            <a:r>
              <a:rPr lang="ru-RU" sz="1700" dirty="0" smtClean="0">
                <a:solidFill>
                  <a:srgbClr val="282F39"/>
                </a:solidFill>
                <a:latin typeface="Fira Sans" charset="0"/>
                <a:cs typeface="Assistant"/>
                <a:sym typeface="Assistant"/>
              </a:rPr>
              <a:t>   </a:t>
            </a:r>
          </a:p>
          <a:p>
            <a:pPr marL="359797" lvl="1" indent="-179898" algn="ctr">
              <a:buSzPts val="2499"/>
            </a:pPr>
            <a:r>
              <a:rPr lang="ru-RU" sz="1700" dirty="0" smtClean="0">
                <a:solidFill>
                  <a:srgbClr val="282F39"/>
                </a:solidFill>
                <a:latin typeface="Comfortaa" panose="020F0803070200060003" pitchFamily="34" charset="0"/>
                <a:cs typeface="Assistant"/>
                <a:sym typeface="Assistant"/>
              </a:rPr>
              <a:t>    </a:t>
            </a:r>
            <a:r>
              <a:rPr lang="ru-RU" sz="2100" dirty="0" smtClean="0">
                <a:solidFill>
                  <a:srgbClr val="282F39"/>
                </a:solidFill>
                <a:latin typeface="Comfortaa" panose="020F0803070200060003" pitchFamily="34" charset="0"/>
              </a:rPr>
              <a:t>г. Шадринск, Курганская область</a:t>
            </a:r>
            <a:endParaRPr sz="2100" dirty="0">
              <a:solidFill>
                <a:srgbClr val="282F39"/>
              </a:solidFill>
              <a:latin typeface="Comfortaa" panose="020F0803070200060003" pitchFamily="34" charset="0"/>
            </a:endParaRPr>
          </a:p>
        </p:txBody>
      </p:sp>
      <p:sp>
        <p:nvSpPr>
          <p:cNvPr id="84" name="Google Shape;84;p12"/>
          <p:cNvSpPr txBox="1"/>
          <p:nvPr/>
        </p:nvSpPr>
        <p:spPr>
          <a:xfrm>
            <a:off x="3563888" y="3040459"/>
            <a:ext cx="2304256" cy="11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800" b="1" dirty="0">
                <a:solidFill>
                  <a:srgbClr val="00B050"/>
                </a:solidFill>
                <a:latin typeface="Montserrat Black" panose="00000A00000000000000" pitchFamily="2" charset="-52"/>
              </a:rPr>
              <a:t>География проекта:</a:t>
            </a:r>
            <a:endParaRPr sz="2800" b="1" dirty="0">
              <a:solidFill>
                <a:srgbClr val="00B05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86" name="Google Shape;86;p12"/>
          <p:cNvSpPr txBox="1"/>
          <p:nvPr/>
        </p:nvSpPr>
        <p:spPr>
          <a:xfrm>
            <a:off x="6353054" y="3104133"/>
            <a:ext cx="2611434" cy="148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Montserrat Black" panose="00000A00000000000000" pitchFamily="2" charset="-52"/>
                <a:sym typeface="Fira Sans Medium"/>
              </a:rPr>
              <a:t>Команда</a:t>
            </a:r>
          </a:p>
          <a:p>
            <a:pPr algn="ctr">
              <a:lnSpc>
                <a:spcPct val="130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Montserrat Black" panose="00000A00000000000000" pitchFamily="2" charset="-52"/>
                <a:sym typeface="Fira Sans Medium"/>
              </a:rPr>
              <a:t>проекта:</a:t>
            </a:r>
            <a:endParaRPr lang="ru-RU" sz="2800" b="1" dirty="0">
              <a:solidFill>
                <a:srgbClr val="00B050"/>
              </a:solidFill>
              <a:latin typeface="Montserrat Black" panose="00000A00000000000000" pitchFamily="2" charset="-52"/>
              <a:sym typeface="Fira Sans Medium"/>
            </a:endParaRPr>
          </a:p>
          <a:p>
            <a:pPr>
              <a:lnSpc>
                <a:spcPct val="130000"/>
              </a:lnSpc>
            </a:pPr>
            <a:endParaRPr dirty="0">
              <a:solidFill>
                <a:srgbClr val="282F39"/>
              </a:solidFill>
            </a:endParaRPr>
          </a:p>
        </p:txBody>
      </p:sp>
      <p:sp>
        <p:nvSpPr>
          <p:cNvPr id="25" name="Google Shape;83;p12"/>
          <p:cNvSpPr txBox="1"/>
          <p:nvPr/>
        </p:nvSpPr>
        <p:spPr>
          <a:xfrm>
            <a:off x="6385493" y="4160766"/>
            <a:ext cx="2611434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59797" lvl="1" indent="-179898">
              <a:buClr>
                <a:srgbClr val="000000"/>
              </a:buClr>
              <a:buSzPts val="2499"/>
              <a:buFont typeface="Arial"/>
              <a:buChar char="•"/>
            </a:pPr>
            <a:endParaRPr lang="ru-RU" sz="1700" dirty="0" smtClean="0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359797" lvl="1" indent="-179898" algn="ctr">
              <a:buSzPts val="2499"/>
            </a:pPr>
            <a:r>
              <a:rPr lang="ru-RU" sz="2100" dirty="0" smtClean="0">
                <a:solidFill>
                  <a:srgbClr val="282F39"/>
                </a:solidFill>
                <a:latin typeface="Comfortaa" panose="020F0803070200060003" pitchFamily="34" charset="0"/>
                <a:sym typeface="Assistant"/>
              </a:rPr>
              <a:t>20 </a:t>
            </a:r>
            <a:r>
              <a:rPr lang="ru-RU" sz="2100" dirty="0">
                <a:solidFill>
                  <a:srgbClr val="282F39"/>
                </a:solidFill>
                <a:latin typeface="Comfortaa" panose="020F0803070200060003" pitchFamily="34" charset="0"/>
                <a:sym typeface="Assistant"/>
              </a:rPr>
              <a:t>волонтеров,</a:t>
            </a:r>
          </a:p>
          <a:p>
            <a:pPr marL="359797" lvl="1" indent="-179898" algn="ctr">
              <a:buSzPts val="2499"/>
            </a:pPr>
            <a:r>
              <a:rPr lang="ru-RU" sz="2100" dirty="0">
                <a:solidFill>
                  <a:srgbClr val="282F39"/>
                </a:solidFill>
                <a:latin typeface="Comfortaa" panose="020F0803070200060003" pitchFamily="34" charset="0"/>
                <a:sym typeface="Assistant"/>
              </a:rPr>
              <a:t>руководитель проекта,</a:t>
            </a:r>
          </a:p>
          <a:p>
            <a:pPr marL="359797" lvl="1" indent="-179898" algn="ctr">
              <a:buSzPts val="2499"/>
            </a:pPr>
            <a:r>
              <a:rPr lang="ru-RU" sz="2100" dirty="0">
                <a:solidFill>
                  <a:srgbClr val="282F39"/>
                </a:solidFill>
                <a:latin typeface="Comfortaa" panose="020F0803070200060003" pitchFamily="34" charset="0"/>
                <a:sym typeface="Assistant"/>
              </a:rPr>
              <a:t>5 членов команды</a:t>
            </a:r>
          </a:p>
          <a:p>
            <a:pPr marL="359797" lvl="1" indent="-179898" algn="ctr">
              <a:buSzPts val="2499"/>
            </a:pPr>
            <a:endParaRPr lang="ru-RU" sz="2100" dirty="0">
              <a:solidFill>
                <a:srgbClr val="282F39"/>
              </a:solidFill>
              <a:latin typeface="Comfortaa" panose="020F0803070200060003" pitchFamily="34" charset="0"/>
              <a:sym typeface="Assistant"/>
            </a:endParaRPr>
          </a:p>
        </p:txBody>
      </p:sp>
      <p:sp>
        <p:nvSpPr>
          <p:cNvPr id="27" name="Google Shape;763;p30"/>
          <p:cNvSpPr/>
          <p:nvPr/>
        </p:nvSpPr>
        <p:spPr>
          <a:xfrm>
            <a:off x="4132807" y="1027543"/>
            <a:ext cx="800702" cy="1084795"/>
          </a:xfrm>
          <a:custGeom>
            <a:avLst/>
            <a:gdLst/>
            <a:ahLst/>
            <a:cxnLst/>
            <a:rect l="l" t="t" r="r" b="b"/>
            <a:pathLst>
              <a:path w="719588" h="719588" extrusionOk="0">
                <a:moveTo>
                  <a:pt x="719589" y="353643"/>
                </a:moveTo>
                <a:cubicBezTo>
                  <a:pt x="719589" y="353283"/>
                  <a:pt x="719531" y="352923"/>
                  <a:pt x="719488" y="352578"/>
                </a:cubicBezTo>
                <a:cubicBezTo>
                  <a:pt x="717704" y="261257"/>
                  <a:pt x="681670" y="174857"/>
                  <a:pt x="617964" y="109223"/>
                </a:cubicBezTo>
                <a:cubicBezTo>
                  <a:pt x="584795" y="75060"/>
                  <a:pt x="545912" y="48193"/>
                  <a:pt x="502381" y="29385"/>
                </a:cubicBezTo>
                <a:cubicBezTo>
                  <a:pt x="499561" y="28162"/>
                  <a:pt x="496740" y="26982"/>
                  <a:pt x="493891" y="25845"/>
                </a:cubicBezTo>
                <a:cubicBezTo>
                  <a:pt x="451339" y="8721"/>
                  <a:pt x="406326" y="43"/>
                  <a:pt x="359874" y="14"/>
                </a:cubicBezTo>
                <a:cubicBezTo>
                  <a:pt x="359845" y="14"/>
                  <a:pt x="359830" y="0"/>
                  <a:pt x="359802" y="0"/>
                </a:cubicBezTo>
                <a:cubicBezTo>
                  <a:pt x="359787" y="0"/>
                  <a:pt x="359759" y="0"/>
                  <a:pt x="359744" y="0"/>
                </a:cubicBezTo>
                <a:cubicBezTo>
                  <a:pt x="359744" y="0"/>
                  <a:pt x="359744" y="0"/>
                  <a:pt x="359744" y="0"/>
                </a:cubicBezTo>
                <a:cubicBezTo>
                  <a:pt x="359744" y="0"/>
                  <a:pt x="359730" y="0"/>
                  <a:pt x="359730" y="0"/>
                </a:cubicBezTo>
                <a:cubicBezTo>
                  <a:pt x="358363" y="0"/>
                  <a:pt x="357010" y="43"/>
                  <a:pt x="355643" y="58"/>
                </a:cubicBezTo>
                <a:cubicBezTo>
                  <a:pt x="353930" y="72"/>
                  <a:pt x="352218" y="86"/>
                  <a:pt x="350506" y="130"/>
                </a:cubicBezTo>
                <a:cubicBezTo>
                  <a:pt x="349642" y="158"/>
                  <a:pt x="348779" y="201"/>
                  <a:pt x="347901" y="230"/>
                </a:cubicBezTo>
                <a:cubicBezTo>
                  <a:pt x="345685" y="302"/>
                  <a:pt x="343469" y="374"/>
                  <a:pt x="341267" y="475"/>
                </a:cubicBezTo>
                <a:cubicBezTo>
                  <a:pt x="341094" y="489"/>
                  <a:pt x="340922" y="504"/>
                  <a:pt x="340749" y="504"/>
                </a:cubicBezTo>
                <a:cubicBezTo>
                  <a:pt x="297981" y="2720"/>
                  <a:pt x="256508" y="12390"/>
                  <a:pt x="217237" y="29356"/>
                </a:cubicBezTo>
                <a:cubicBezTo>
                  <a:pt x="173691" y="48179"/>
                  <a:pt x="134794" y="75046"/>
                  <a:pt x="101610" y="109223"/>
                </a:cubicBezTo>
                <a:cubicBezTo>
                  <a:pt x="37688" y="175087"/>
                  <a:pt x="1612" y="261847"/>
                  <a:pt x="58" y="353499"/>
                </a:cubicBezTo>
                <a:cubicBezTo>
                  <a:pt x="14" y="355585"/>
                  <a:pt x="0" y="357701"/>
                  <a:pt x="0" y="359802"/>
                </a:cubicBezTo>
                <a:cubicBezTo>
                  <a:pt x="0" y="453900"/>
                  <a:pt x="36091" y="542904"/>
                  <a:pt x="101625" y="610409"/>
                </a:cubicBezTo>
                <a:cubicBezTo>
                  <a:pt x="134809" y="644587"/>
                  <a:pt x="173706" y="671439"/>
                  <a:pt x="217237" y="690247"/>
                </a:cubicBezTo>
                <a:cubicBezTo>
                  <a:pt x="262307" y="709717"/>
                  <a:pt x="310270" y="719589"/>
                  <a:pt x="359859" y="719589"/>
                </a:cubicBezTo>
                <a:cubicBezTo>
                  <a:pt x="359859" y="719589"/>
                  <a:pt x="359859" y="719589"/>
                  <a:pt x="359859" y="719589"/>
                </a:cubicBezTo>
                <a:cubicBezTo>
                  <a:pt x="359859" y="719589"/>
                  <a:pt x="359859" y="719589"/>
                  <a:pt x="359859" y="719589"/>
                </a:cubicBezTo>
                <a:cubicBezTo>
                  <a:pt x="359859" y="719589"/>
                  <a:pt x="359859" y="719589"/>
                  <a:pt x="359859" y="719589"/>
                </a:cubicBezTo>
                <a:cubicBezTo>
                  <a:pt x="409362" y="719575"/>
                  <a:pt x="457311" y="709688"/>
                  <a:pt x="502367" y="690218"/>
                </a:cubicBezTo>
                <a:cubicBezTo>
                  <a:pt x="545898" y="671410"/>
                  <a:pt x="584780" y="644543"/>
                  <a:pt x="617950" y="610366"/>
                </a:cubicBezTo>
                <a:cubicBezTo>
                  <a:pt x="683469" y="542876"/>
                  <a:pt x="719546" y="453886"/>
                  <a:pt x="719546" y="359802"/>
                </a:cubicBezTo>
                <a:cubicBezTo>
                  <a:pt x="719546" y="357974"/>
                  <a:pt x="719531" y="356161"/>
                  <a:pt x="719488" y="354362"/>
                </a:cubicBezTo>
                <a:cubicBezTo>
                  <a:pt x="719546" y="354118"/>
                  <a:pt x="719589" y="353887"/>
                  <a:pt x="719589" y="353643"/>
                </a:cubicBezTo>
                <a:close/>
                <a:moveTo>
                  <a:pt x="520383" y="528931"/>
                </a:moveTo>
                <a:cubicBezTo>
                  <a:pt x="534112" y="477529"/>
                  <a:pt x="541393" y="419594"/>
                  <a:pt x="541480" y="360852"/>
                </a:cubicBezTo>
                <a:lnTo>
                  <a:pt x="705170" y="360852"/>
                </a:lnTo>
                <a:cubicBezTo>
                  <a:pt x="704911" y="448345"/>
                  <a:pt x="672158" y="531191"/>
                  <a:pt x="612698" y="595041"/>
                </a:cubicBezTo>
                <a:cubicBezTo>
                  <a:pt x="585500" y="568145"/>
                  <a:pt x="554503" y="545955"/>
                  <a:pt x="520383" y="528931"/>
                </a:cubicBezTo>
                <a:close/>
                <a:moveTo>
                  <a:pt x="296038" y="699371"/>
                </a:moveTo>
                <a:cubicBezTo>
                  <a:pt x="294470" y="699083"/>
                  <a:pt x="292915" y="698795"/>
                  <a:pt x="291347" y="698478"/>
                </a:cubicBezTo>
                <a:cubicBezTo>
                  <a:pt x="290109" y="698234"/>
                  <a:pt x="288886" y="697960"/>
                  <a:pt x="287663" y="697701"/>
                </a:cubicBezTo>
                <a:cubicBezTo>
                  <a:pt x="286123" y="697370"/>
                  <a:pt x="284569" y="697054"/>
                  <a:pt x="283029" y="696708"/>
                </a:cubicBezTo>
                <a:cubicBezTo>
                  <a:pt x="281806" y="696435"/>
                  <a:pt x="280583" y="696133"/>
                  <a:pt x="279360" y="695845"/>
                </a:cubicBezTo>
                <a:cubicBezTo>
                  <a:pt x="277820" y="695485"/>
                  <a:pt x="276295" y="695125"/>
                  <a:pt x="274755" y="694737"/>
                </a:cubicBezTo>
                <a:cubicBezTo>
                  <a:pt x="273546" y="694435"/>
                  <a:pt x="272337" y="694104"/>
                  <a:pt x="271128" y="693787"/>
                </a:cubicBezTo>
                <a:cubicBezTo>
                  <a:pt x="269603" y="693384"/>
                  <a:pt x="268078" y="692981"/>
                  <a:pt x="266552" y="692564"/>
                </a:cubicBezTo>
                <a:cubicBezTo>
                  <a:pt x="265343" y="692233"/>
                  <a:pt x="264149" y="691873"/>
                  <a:pt x="262940" y="691528"/>
                </a:cubicBezTo>
                <a:cubicBezTo>
                  <a:pt x="261429" y="691096"/>
                  <a:pt x="259918" y="690650"/>
                  <a:pt x="258407" y="690189"/>
                </a:cubicBezTo>
                <a:cubicBezTo>
                  <a:pt x="257213" y="689830"/>
                  <a:pt x="256019" y="689441"/>
                  <a:pt x="254824" y="689067"/>
                </a:cubicBezTo>
                <a:cubicBezTo>
                  <a:pt x="253328" y="688592"/>
                  <a:pt x="251831" y="688117"/>
                  <a:pt x="250334" y="687614"/>
                </a:cubicBezTo>
                <a:cubicBezTo>
                  <a:pt x="249154" y="687225"/>
                  <a:pt x="247974" y="686808"/>
                  <a:pt x="246794" y="686405"/>
                </a:cubicBezTo>
                <a:cubicBezTo>
                  <a:pt x="245312" y="685887"/>
                  <a:pt x="243816" y="685383"/>
                  <a:pt x="242348" y="684851"/>
                </a:cubicBezTo>
                <a:cubicBezTo>
                  <a:pt x="241168" y="684433"/>
                  <a:pt x="240002" y="683987"/>
                  <a:pt x="238836" y="683556"/>
                </a:cubicBezTo>
                <a:cubicBezTo>
                  <a:pt x="237369" y="683009"/>
                  <a:pt x="235901" y="682448"/>
                  <a:pt x="234433" y="681886"/>
                </a:cubicBezTo>
                <a:cubicBezTo>
                  <a:pt x="233267" y="681440"/>
                  <a:pt x="232116" y="680965"/>
                  <a:pt x="230951" y="680505"/>
                </a:cubicBezTo>
                <a:cubicBezTo>
                  <a:pt x="229497" y="679915"/>
                  <a:pt x="228044" y="679325"/>
                  <a:pt x="226590" y="678720"/>
                </a:cubicBezTo>
                <a:cubicBezTo>
                  <a:pt x="225439" y="678246"/>
                  <a:pt x="224288" y="677756"/>
                  <a:pt x="223151" y="677253"/>
                </a:cubicBezTo>
                <a:cubicBezTo>
                  <a:pt x="221712" y="676634"/>
                  <a:pt x="220273" y="676001"/>
                  <a:pt x="218834" y="675367"/>
                </a:cubicBezTo>
                <a:cubicBezTo>
                  <a:pt x="217697" y="674864"/>
                  <a:pt x="216560" y="674346"/>
                  <a:pt x="215423" y="673813"/>
                </a:cubicBezTo>
                <a:cubicBezTo>
                  <a:pt x="213999" y="673151"/>
                  <a:pt x="212574" y="672489"/>
                  <a:pt x="211149" y="671813"/>
                </a:cubicBezTo>
                <a:cubicBezTo>
                  <a:pt x="210027" y="671281"/>
                  <a:pt x="208905" y="670734"/>
                  <a:pt x="207782" y="670187"/>
                </a:cubicBezTo>
                <a:cubicBezTo>
                  <a:pt x="206372" y="669496"/>
                  <a:pt x="204962" y="668791"/>
                  <a:pt x="203566" y="668086"/>
                </a:cubicBezTo>
                <a:cubicBezTo>
                  <a:pt x="202458" y="667525"/>
                  <a:pt x="201335" y="666949"/>
                  <a:pt x="200227" y="666374"/>
                </a:cubicBezTo>
                <a:cubicBezTo>
                  <a:pt x="198831" y="665640"/>
                  <a:pt x="197450" y="664906"/>
                  <a:pt x="196068" y="664157"/>
                </a:cubicBezTo>
                <a:cubicBezTo>
                  <a:pt x="194960" y="663567"/>
                  <a:pt x="193867" y="662963"/>
                  <a:pt x="192773" y="662359"/>
                </a:cubicBezTo>
                <a:cubicBezTo>
                  <a:pt x="191406" y="661596"/>
                  <a:pt x="190039" y="660833"/>
                  <a:pt x="188672" y="660042"/>
                </a:cubicBezTo>
                <a:cubicBezTo>
                  <a:pt x="187578" y="659423"/>
                  <a:pt x="186484" y="658790"/>
                  <a:pt x="185405" y="658157"/>
                </a:cubicBezTo>
                <a:cubicBezTo>
                  <a:pt x="184052" y="657365"/>
                  <a:pt x="182714" y="656559"/>
                  <a:pt x="181376" y="655753"/>
                </a:cubicBezTo>
                <a:cubicBezTo>
                  <a:pt x="180297" y="655091"/>
                  <a:pt x="179217" y="654444"/>
                  <a:pt x="178138" y="653768"/>
                </a:cubicBezTo>
                <a:cubicBezTo>
                  <a:pt x="176814" y="652947"/>
                  <a:pt x="175490" y="652098"/>
                  <a:pt x="174166" y="651264"/>
                </a:cubicBezTo>
                <a:cubicBezTo>
                  <a:pt x="173101" y="650573"/>
                  <a:pt x="172037" y="649897"/>
                  <a:pt x="170972" y="649191"/>
                </a:cubicBezTo>
                <a:cubicBezTo>
                  <a:pt x="169662" y="648328"/>
                  <a:pt x="168367" y="647465"/>
                  <a:pt x="167072" y="646587"/>
                </a:cubicBezTo>
                <a:cubicBezTo>
                  <a:pt x="166007" y="645867"/>
                  <a:pt x="164956" y="645162"/>
                  <a:pt x="163906" y="644428"/>
                </a:cubicBezTo>
                <a:cubicBezTo>
                  <a:pt x="162625" y="643536"/>
                  <a:pt x="161359" y="642644"/>
                  <a:pt x="160078" y="641737"/>
                </a:cubicBezTo>
                <a:cubicBezTo>
                  <a:pt x="159028" y="640989"/>
                  <a:pt x="157977" y="640241"/>
                  <a:pt x="156941" y="639478"/>
                </a:cubicBezTo>
                <a:cubicBezTo>
                  <a:pt x="155689" y="638557"/>
                  <a:pt x="154437" y="637636"/>
                  <a:pt x="153185" y="636701"/>
                </a:cubicBezTo>
                <a:cubicBezTo>
                  <a:pt x="152149" y="635924"/>
                  <a:pt x="151113" y="635146"/>
                  <a:pt x="150077" y="634355"/>
                </a:cubicBezTo>
                <a:cubicBezTo>
                  <a:pt x="148839" y="633405"/>
                  <a:pt x="147631" y="632441"/>
                  <a:pt x="146407" y="631491"/>
                </a:cubicBezTo>
                <a:cubicBezTo>
                  <a:pt x="145386" y="630685"/>
                  <a:pt x="144350" y="629880"/>
                  <a:pt x="143342" y="629045"/>
                </a:cubicBezTo>
                <a:cubicBezTo>
                  <a:pt x="142133" y="628066"/>
                  <a:pt x="140953" y="627088"/>
                  <a:pt x="139759" y="626095"/>
                </a:cubicBezTo>
                <a:cubicBezTo>
                  <a:pt x="138737" y="625246"/>
                  <a:pt x="137730" y="624411"/>
                  <a:pt x="136723" y="623562"/>
                </a:cubicBezTo>
                <a:cubicBezTo>
                  <a:pt x="135543" y="622569"/>
                  <a:pt x="134391" y="621548"/>
                  <a:pt x="133226" y="620540"/>
                </a:cubicBezTo>
                <a:cubicBezTo>
                  <a:pt x="132218" y="619662"/>
                  <a:pt x="131211" y="618785"/>
                  <a:pt x="130218" y="617907"/>
                </a:cubicBezTo>
                <a:cubicBezTo>
                  <a:pt x="129081" y="616885"/>
                  <a:pt x="127945" y="615849"/>
                  <a:pt x="126808" y="614813"/>
                </a:cubicBezTo>
                <a:cubicBezTo>
                  <a:pt x="125815" y="613906"/>
                  <a:pt x="124807" y="612985"/>
                  <a:pt x="123829" y="612064"/>
                </a:cubicBezTo>
                <a:cubicBezTo>
                  <a:pt x="122721" y="611014"/>
                  <a:pt x="121613" y="609963"/>
                  <a:pt x="120519" y="608898"/>
                </a:cubicBezTo>
                <a:cubicBezTo>
                  <a:pt x="119526" y="607949"/>
                  <a:pt x="118548" y="606999"/>
                  <a:pt x="117569" y="606049"/>
                </a:cubicBezTo>
                <a:cubicBezTo>
                  <a:pt x="117353" y="605848"/>
                  <a:pt x="117152" y="605632"/>
                  <a:pt x="116950" y="605430"/>
                </a:cubicBezTo>
                <a:cubicBezTo>
                  <a:pt x="142436" y="580204"/>
                  <a:pt x="171418" y="559266"/>
                  <a:pt x="203278" y="543034"/>
                </a:cubicBezTo>
                <a:cubicBezTo>
                  <a:pt x="218373" y="593875"/>
                  <a:pt x="239628" y="636758"/>
                  <a:pt x="265013" y="667381"/>
                </a:cubicBezTo>
                <a:cubicBezTo>
                  <a:pt x="276194" y="680865"/>
                  <a:pt x="288066" y="691830"/>
                  <a:pt x="300413" y="700176"/>
                </a:cubicBezTo>
                <a:cubicBezTo>
                  <a:pt x="300197" y="700133"/>
                  <a:pt x="299967" y="700104"/>
                  <a:pt x="299751" y="700076"/>
                </a:cubicBezTo>
                <a:cubicBezTo>
                  <a:pt x="298499" y="699831"/>
                  <a:pt x="297261" y="699601"/>
                  <a:pt x="296038" y="699371"/>
                </a:cubicBezTo>
                <a:close/>
                <a:moveTo>
                  <a:pt x="106906" y="595069"/>
                </a:moveTo>
                <a:cubicBezTo>
                  <a:pt x="47431" y="531191"/>
                  <a:pt x="14664" y="448345"/>
                  <a:pt x="14405" y="360838"/>
                </a:cubicBezTo>
                <a:lnTo>
                  <a:pt x="178196" y="360838"/>
                </a:lnTo>
                <a:cubicBezTo>
                  <a:pt x="178282" y="419579"/>
                  <a:pt x="185563" y="477500"/>
                  <a:pt x="199292" y="528888"/>
                </a:cubicBezTo>
                <a:cubicBezTo>
                  <a:pt x="165129" y="545941"/>
                  <a:pt x="134104" y="568159"/>
                  <a:pt x="106906" y="595069"/>
                </a:cubicBezTo>
                <a:close/>
                <a:moveTo>
                  <a:pt x="106891" y="124577"/>
                </a:moveTo>
                <a:cubicBezTo>
                  <a:pt x="134104" y="151487"/>
                  <a:pt x="165129" y="173691"/>
                  <a:pt x="199277" y="190730"/>
                </a:cubicBezTo>
                <a:cubicBezTo>
                  <a:pt x="186528" y="238520"/>
                  <a:pt x="179318" y="292066"/>
                  <a:pt x="178325" y="346462"/>
                </a:cubicBezTo>
                <a:lnTo>
                  <a:pt x="14664" y="346462"/>
                </a:lnTo>
                <a:cubicBezTo>
                  <a:pt x="17801" y="263602"/>
                  <a:pt x="50337" y="185333"/>
                  <a:pt x="106891" y="124577"/>
                </a:cubicBezTo>
                <a:close/>
                <a:moveTo>
                  <a:pt x="123469" y="107913"/>
                </a:moveTo>
                <a:cubicBezTo>
                  <a:pt x="124347" y="107079"/>
                  <a:pt x="125239" y="106273"/>
                  <a:pt x="126131" y="105452"/>
                </a:cubicBezTo>
                <a:cubicBezTo>
                  <a:pt x="127283" y="104402"/>
                  <a:pt x="128434" y="103337"/>
                  <a:pt x="129585" y="102301"/>
                </a:cubicBezTo>
                <a:cubicBezTo>
                  <a:pt x="130492" y="101481"/>
                  <a:pt x="131427" y="100675"/>
                  <a:pt x="132348" y="99869"/>
                </a:cubicBezTo>
                <a:cubicBezTo>
                  <a:pt x="133499" y="98847"/>
                  <a:pt x="134665" y="97840"/>
                  <a:pt x="135830" y="96833"/>
                </a:cubicBezTo>
                <a:cubicBezTo>
                  <a:pt x="136766" y="96027"/>
                  <a:pt x="137716" y="95250"/>
                  <a:pt x="138665" y="94458"/>
                </a:cubicBezTo>
                <a:cubicBezTo>
                  <a:pt x="139845" y="93480"/>
                  <a:pt x="141025" y="92501"/>
                  <a:pt x="142205" y="91537"/>
                </a:cubicBezTo>
                <a:cubicBezTo>
                  <a:pt x="143155" y="90760"/>
                  <a:pt x="144119" y="89997"/>
                  <a:pt x="145083" y="89220"/>
                </a:cubicBezTo>
                <a:cubicBezTo>
                  <a:pt x="146278" y="88270"/>
                  <a:pt x="147487" y="87321"/>
                  <a:pt x="148695" y="86385"/>
                </a:cubicBezTo>
                <a:cubicBezTo>
                  <a:pt x="149660" y="85637"/>
                  <a:pt x="150638" y="84889"/>
                  <a:pt x="151617" y="84155"/>
                </a:cubicBezTo>
                <a:cubicBezTo>
                  <a:pt x="152840" y="83234"/>
                  <a:pt x="154063" y="82313"/>
                  <a:pt x="155301" y="81406"/>
                </a:cubicBezTo>
                <a:cubicBezTo>
                  <a:pt x="156279" y="80687"/>
                  <a:pt x="157272" y="79967"/>
                  <a:pt x="158265" y="79248"/>
                </a:cubicBezTo>
                <a:cubicBezTo>
                  <a:pt x="159517" y="78341"/>
                  <a:pt x="160769" y="77463"/>
                  <a:pt x="162035" y="76571"/>
                </a:cubicBezTo>
                <a:cubicBezTo>
                  <a:pt x="163028" y="75880"/>
                  <a:pt x="164021" y="75190"/>
                  <a:pt x="165014" y="74499"/>
                </a:cubicBezTo>
                <a:cubicBezTo>
                  <a:pt x="166295" y="73621"/>
                  <a:pt x="167590" y="72758"/>
                  <a:pt x="168871" y="71894"/>
                </a:cubicBezTo>
                <a:cubicBezTo>
                  <a:pt x="169864" y="71232"/>
                  <a:pt x="170871" y="70570"/>
                  <a:pt x="171878" y="69923"/>
                </a:cubicBezTo>
                <a:cubicBezTo>
                  <a:pt x="173202" y="69074"/>
                  <a:pt x="174526" y="68225"/>
                  <a:pt x="175850" y="67390"/>
                </a:cubicBezTo>
                <a:cubicBezTo>
                  <a:pt x="176843" y="66757"/>
                  <a:pt x="177836" y="66138"/>
                  <a:pt x="178843" y="65519"/>
                </a:cubicBezTo>
                <a:cubicBezTo>
                  <a:pt x="180210" y="64685"/>
                  <a:pt x="181592" y="63850"/>
                  <a:pt x="182959" y="63030"/>
                </a:cubicBezTo>
                <a:cubicBezTo>
                  <a:pt x="183937" y="62440"/>
                  <a:pt x="184916" y="61850"/>
                  <a:pt x="185909" y="61274"/>
                </a:cubicBezTo>
                <a:cubicBezTo>
                  <a:pt x="187333" y="60439"/>
                  <a:pt x="188772" y="59634"/>
                  <a:pt x="190212" y="58813"/>
                </a:cubicBezTo>
                <a:cubicBezTo>
                  <a:pt x="191176" y="58266"/>
                  <a:pt x="192125" y="57720"/>
                  <a:pt x="193090" y="57202"/>
                </a:cubicBezTo>
                <a:cubicBezTo>
                  <a:pt x="194601" y="56367"/>
                  <a:pt x="196126" y="55561"/>
                  <a:pt x="197651" y="54741"/>
                </a:cubicBezTo>
                <a:cubicBezTo>
                  <a:pt x="198558" y="54266"/>
                  <a:pt x="199465" y="53762"/>
                  <a:pt x="200371" y="53287"/>
                </a:cubicBezTo>
                <a:cubicBezTo>
                  <a:pt x="202026" y="52424"/>
                  <a:pt x="203681" y="51604"/>
                  <a:pt x="205350" y="50769"/>
                </a:cubicBezTo>
                <a:cubicBezTo>
                  <a:pt x="206156" y="50366"/>
                  <a:pt x="206947" y="49949"/>
                  <a:pt x="207768" y="49560"/>
                </a:cubicBezTo>
                <a:cubicBezTo>
                  <a:pt x="209710" y="48611"/>
                  <a:pt x="211682" y="47675"/>
                  <a:pt x="213639" y="46769"/>
                </a:cubicBezTo>
                <a:cubicBezTo>
                  <a:pt x="214171" y="46524"/>
                  <a:pt x="214704" y="46251"/>
                  <a:pt x="215251" y="46006"/>
                </a:cubicBezTo>
                <a:cubicBezTo>
                  <a:pt x="217783" y="44840"/>
                  <a:pt x="220331" y="43703"/>
                  <a:pt x="222906" y="42581"/>
                </a:cubicBezTo>
                <a:cubicBezTo>
                  <a:pt x="247859" y="31803"/>
                  <a:pt x="273733" y="24104"/>
                  <a:pt x="300298" y="19499"/>
                </a:cubicBezTo>
                <a:cubicBezTo>
                  <a:pt x="287965" y="27845"/>
                  <a:pt x="276107" y="38796"/>
                  <a:pt x="264955" y="52266"/>
                </a:cubicBezTo>
                <a:cubicBezTo>
                  <a:pt x="239585" y="82903"/>
                  <a:pt x="218330" y="125757"/>
                  <a:pt x="203235" y="176598"/>
                </a:cubicBezTo>
                <a:cubicBezTo>
                  <a:pt x="171375" y="160395"/>
                  <a:pt x="142392" y="139457"/>
                  <a:pt x="116893" y="114231"/>
                </a:cubicBezTo>
                <a:cubicBezTo>
                  <a:pt x="117080" y="114043"/>
                  <a:pt x="117267" y="113856"/>
                  <a:pt x="117454" y="113669"/>
                </a:cubicBezTo>
                <a:cubicBezTo>
                  <a:pt x="118303" y="112835"/>
                  <a:pt x="119152" y="112029"/>
                  <a:pt x="120001" y="111209"/>
                </a:cubicBezTo>
                <a:cubicBezTo>
                  <a:pt x="121167" y="110115"/>
                  <a:pt x="122318" y="109007"/>
                  <a:pt x="123469" y="107913"/>
                </a:cubicBezTo>
                <a:close/>
                <a:moveTo>
                  <a:pt x="366997" y="491257"/>
                </a:moveTo>
                <a:lnTo>
                  <a:pt x="366997" y="360838"/>
                </a:lnTo>
                <a:lnTo>
                  <a:pt x="527089" y="360838"/>
                </a:lnTo>
                <a:cubicBezTo>
                  <a:pt x="527003" y="417377"/>
                  <a:pt x="520139" y="473082"/>
                  <a:pt x="507173" y="522657"/>
                </a:cubicBezTo>
                <a:cubicBezTo>
                  <a:pt x="462952" y="502741"/>
                  <a:pt x="415866" y="492207"/>
                  <a:pt x="366997" y="491257"/>
                </a:cubicBezTo>
                <a:close/>
                <a:moveTo>
                  <a:pt x="352607" y="213970"/>
                </a:moveTo>
                <a:cubicBezTo>
                  <a:pt x="305061" y="213020"/>
                  <a:pt x="259300" y="202587"/>
                  <a:pt x="216373" y="182944"/>
                </a:cubicBezTo>
                <a:cubicBezTo>
                  <a:pt x="245470" y="83191"/>
                  <a:pt x="296873" y="19902"/>
                  <a:pt x="352607" y="14764"/>
                </a:cubicBezTo>
                <a:lnTo>
                  <a:pt x="352607" y="213970"/>
                </a:lnTo>
                <a:close/>
                <a:moveTo>
                  <a:pt x="212502" y="196989"/>
                </a:moveTo>
                <a:cubicBezTo>
                  <a:pt x="256695" y="216891"/>
                  <a:pt x="303751" y="227411"/>
                  <a:pt x="352607" y="228346"/>
                </a:cubicBezTo>
                <a:lnTo>
                  <a:pt x="352607" y="346447"/>
                </a:lnTo>
                <a:lnTo>
                  <a:pt x="192715" y="346447"/>
                </a:lnTo>
                <a:cubicBezTo>
                  <a:pt x="193694" y="294282"/>
                  <a:pt x="200486" y="242952"/>
                  <a:pt x="212502" y="196989"/>
                </a:cubicBezTo>
                <a:close/>
                <a:moveTo>
                  <a:pt x="352607" y="360838"/>
                </a:moveTo>
                <a:lnTo>
                  <a:pt x="352607" y="491257"/>
                </a:lnTo>
                <a:cubicBezTo>
                  <a:pt x="303780" y="492193"/>
                  <a:pt x="256724" y="502727"/>
                  <a:pt x="212502" y="522628"/>
                </a:cubicBezTo>
                <a:cubicBezTo>
                  <a:pt x="199536" y="473082"/>
                  <a:pt x="192658" y="417377"/>
                  <a:pt x="192586" y="360838"/>
                </a:cubicBezTo>
                <a:lnTo>
                  <a:pt x="352607" y="360838"/>
                </a:lnTo>
                <a:close/>
                <a:moveTo>
                  <a:pt x="352607" y="505648"/>
                </a:moveTo>
                <a:lnTo>
                  <a:pt x="352607" y="704868"/>
                </a:lnTo>
                <a:cubicBezTo>
                  <a:pt x="296930" y="699802"/>
                  <a:pt x="245485" y="636499"/>
                  <a:pt x="216373" y="536688"/>
                </a:cubicBezTo>
                <a:cubicBezTo>
                  <a:pt x="259328" y="517031"/>
                  <a:pt x="305090" y="506612"/>
                  <a:pt x="352607" y="505648"/>
                </a:cubicBezTo>
                <a:close/>
                <a:moveTo>
                  <a:pt x="366997" y="346447"/>
                </a:moveTo>
                <a:lnTo>
                  <a:pt x="366997" y="228346"/>
                </a:lnTo>
                <a:cubicBezTo>
                  <a:pt x="415866" y="227396"/>
                  <a:pt x="462952" y="216862"/>
                  <a:pt x="507159" y="196946"/>
                </a:cubicBezTo>
                <a:cubicBezTo>
                  <a:pt x="519175" y="242895"/>
                  <a:pt x="525981" y="294254"/>
                  <a:pt x="526960" y="346447"/>
                </a:cubicBezTo>
                <a:lnTo>
                  <a:pt x="366997" y="346447"/>
                </a:lnTo>
                <a:close/>
                <a:moveTo>
                  <a:pt x="366997" y="213970"/>
                </a:moveTo>
                <a:lnTo>
                  <a:pt x="366997" y="14750"/>
                </a:lnTo>
                <a:cubicBezTo>
                  <a:pt x="422687" y="19772"/>
                  <a:pt x="474147" y="83075"/>
                  <a:pt x="503288" y="182901"/>
                </a:cubicBezTo>
                <a:cubicBezTo>
                  <a:pt x="460347" y="202573"/>
                  <a:pt x="414571" y="213006"/>
                  <a:pt x="366997" y="213970"/>
                </a:cubicBezTo>
                <a:close/>
                <a:moveTo>
                  <a:pt x="366997" y="505648"/>
                </a:moveTo>
                <a:cubicBezTo>
                  <a:pt x="414557" y="506598"/>
                  <a:pt x="460347" y="517045"/>
                  <a:pt x="503302" y="536702"/>
                </a:cubicBezTo>
                <a:cubicBezTo>
                  <a:pt x="474176" y="636499"/>
                  <a:pt x="422745" y="699788"/>
                  <a:pt x="366997" y="704853"/>
                </a:cubicBezTo>
                <a:lnTo>
                  <a:pt x="366997" y="505648"/>
                </a:lnTo>
                <a:close/>
                <a:moveTo>
                  <a:pt x="541350" y="346447"/>
                </a:moveTo>
                <a:cubicBezTo>
                  <a:pt x="540357" y="292023"/>
                  <a:pt x="533133" y="238462"/>
                  <a:pt x="520383" y="190672"/>
                </a:cubicBezTo>
                <a:cubicBezTo>
                  <a:pt x="554503" y="173648"/>
                  <a:pt x="585500" y="151458"/>
                  <a:pt x="612683" y="124563"/>
                </a:cubicBezTo>
                <a:cubicBezTo>
                  <a:pt x="669237" y="185319"/>
                  <a:pt x="701759" y="263573"/>
                  <a:pt x="704925" y="346447"/>
                </a:cubicBezTo>
                <a:lnTo>
                  <a:pt x="541350" y="346447"/>
                </a:lnTo>
                <a:close/>
                <a:moveTo>
                  <a:pt x="496668" y="42595"/>
                </a:moveTo>
                <a:cubicBezTo>
                  <a:pt x="499215" y="43689"/>
                  <a:pt x="501748" y="44826"/>
                  <a:pt x="504252" y="45992"/>
                </a:cubicBezTo>
                <a:cubicBezTo>
                  <a:pt x="505087" y="46380"/>
                  <a:pt x="505921" y="46783"/>
                  <a:pt x="506756" y="47186"/>
                </a:cubicBezTo>
                <a:cubicBezTo>
                  <a:pt x="508425" y="47963"/>
                  <a:pt x="510080" y="48754"/>
                  <a:pt x="511735" y="49560"/>
                </a:cubicBezTo>
                <a:cubicBezTo>
                  <a:pt x="512742" y="50050"/>
                  <a:pt x="513721" y="50568"/>
                  <a:pt x="514714" y="51057"/>
                </a:cubicBezTo>
                <a:cubicBezTo>
                  <a:pt x="516182" y="51791"/>
                  <a:pt x="517649" y="52525"/>
                  <a:pt x="519117" y="53287"/>
                </a:cubicBezTo>
                <a:cubicBezTo>
                  <a:pt x="520168" y="53834"/>
                  <a:pt x="521218" y="54410"/>
                  <a:pt x="522269" y="54957"/>
                </a:cubicBezTo>
                <a:cubicBezTo>
                  <a:pt x="523650" y="55691"/>
                  <a:pt x="525032" y="56425"/>
                  <a:pt x="526399" y="57173"/>
                </a:cubicBezTo>
                <a:cubicBezTo>
                  <a:pt x="527478" y="57763"/>
                  <a:pt x="528543" y="58367"/>
                  <a:pt x="529608" y="58972"/>
                </a:cubicBezTo>
                <a:cubicBezTo>
                  <a:pt x="530932" y="59720"/>
                  <a:pt x="532270" y="60468"/>
                  <a:pt x="533579" y="61245"/>
                </a:cubicBezTo>
                <a:cubicBezTo>
                  <a:pt x="534659" y="61878"/>
                  <a:pt x="535724" y="62512"/>
                  <a:pt x="536788" y="63159"/>
                </a:cubicBezTo>
                <a:cubicBezTo>
                  <a:pt x="538084" y="63922"/>
                  <a:pt x="539364" y="64699"/>
                  <a:pt x="540645" y="65490"/>
                </a:cubicBezTo>
                <a:cubicBezTo>
                  <a:pt x="541724" y="66152"/>
                  <a:pt x="542789" y="66829"/>
                  <a:pt x="543854" y="67505"/>
                </a:cubicBezTo>
                <a:cubicBezTo>
                  <a:pt x="545106" y="68297"/>
                  <a:pt x="546358" y="69088"/>
                  <a:pt x="547610" y="69894"/>
                </a:cubicBezTo>
                <a:cubicBezTo>
                  <a:pt x="548675" y="70585"/>
                  <a:pt x="549740" y="71290"/>
                  <a:pt x="550805" y="71995"/>
                </a:cubicBezTo>
                <a:cubicBezTo>
                  <a:pt x="552028" y="72815"/>
                  <a:pt x="553251" y="73635"/>
                  <a:pt x="554474" y="74456"/>
                </a:cubicBezTo>
                <a:cubicBezTo>
                  <a:pt x="555525" y="75175"/>
                  <a:pt x="556575" y="75909"/>
                  <a:pt x="557626" y="76643"/>
                </a:cubicBezTo>
                <a:cubicBezTo>
                  <a:pt x="558834" y="77492"/>
                  <a:pt x="560029" y="78341"/>
                  <a:pt x="561223" y="79190"/>
                </a:cubicBezTo>
                <a:cubicBezTo>
                  <a:pt x="562259" y="79938"/>
                  <a:pt x="563296" y="80687"/>
                  <a:pt x="564332" y="81449"/>
                </a:cubicBezTo>
                <a:cubicBezTo>
                  <a:pt x="565512" y="82327"/>
                  <a:pt x="566692" y="83205"/>
                  <a:pt x="567872" y="84097"/>
                </a:cubicBezTo>
                <a:cubicBezTo>
                  <a:pt x="568893" y="84874"/>
                  <a:pt x="569915" y="85651"/>
                  <a:pt x="570922" y="86428"/>
                </a:cubicBezTo>
                <a:cubicBezTo>
                  <a:pt x="572088" y="87335"/>
                  <a:pt x="573254" y="88242"/>
                  <a:pt x="574405" y="89163"/>
                </a:cubicBezTo>
                <a:cubicBezTo>
                  <a:pt x="575398" y="89954"/>
                  <a:pt x="576405" y="90745"/>
                  <a:pt x="577384" y="91551"/>
                </a:cubicBezTo>
                <a:cubicBezTo>
                  <a:pt x="578535" y="92487"/>
                  <a:pt x="579686" y="93451"/>
                  <a:pt x="580837" y="94401"/>
                </a:cubicBezTo>
                <a:cubicBezTo>
                  <a:pt x="581801" y="95206"/>
                  <a:pt x="582780" y="96027"/>
                  <a:pt x="583744" y="96847"/>
                </a:cubicBezTo>
                <a:cubicBezTo>
                  <a:pt x="584895" y="97826"/>
                  <a:pt x="586032" y="98818"/>
                  <a:pt x="587169" y="99826"/>
                </a:cubicBezTo>
                <a:cubicBezTo>
                  <a:pt x="588104" y="100646"/>
                  <a:pt x="589054" y="101466"/>
                  <a:pt x="589990" y="102301"/>
                </a:cubicBezTo>
                <a:cubicBezTo>
                  <a:pt x="591141" y="103323"/>
                  <a:pt x="592263" y="104373"/>
                  <a:pt x="593400" y="105409"/>
                </a:cubicBezTo>
                <a:cubicBezTo>
                  <a:pt x="594307" y="106244"/>
                  <a:pt x="595213" y="107064"/>
                  <a:pt x="596105" y="107899"/>
                </a:cubicBezTo>
                <a:cubicBezTo>
                  <a:pt x="597257" y="108992"/>
                  <a:pt x="598408" y="110100"/>
                  <a:pt x="599545" y="111194"/>
                </a:cubicBezTo>
                <a:cubicBezTo>
                  <a:pt x="600394" y="112014"/>
                  <a:pt x="601257" y="112835"/>
                  <a:pt x="602092" y="113655"/>
                </a:cubicBezTo>
                <a:cubicBezTo>
                  <a:pt x="602279" y="113842"/>
                  <a:pt x="602466" y="114029"/>
                  <a:pt x="602653" y="114216"/>
                </a:cubicBezTo>
                <a:cubicBezTo>
                  <a:pt x="577182" y="139428"/>
                  <a:pt x="548214" y="160337"/>
                  <a:pt x="516397" y="176541"/>
                </a:cubicBezTo>
                <a:cubicBezTo>
                  <a:pt x="501302" y="125700"/>
                  <a:pt x="480033" y="82845"/>
                  <a:pt x="454648" y="52223"/>
                </a:cubicBezTo>
                <a:cubicBezTo>
                  <a:pt x="443510" y="38782"/>
                  <a:pt x="431667" y="27845"/>
                  <a:pt x="419349" y="19499"/>
                </a:cubicBezTo>
                <a:cubicBezTo>
                  <a:pt x="445885" y="24133"/>
                  <a:pt x="471744" y="31831"/>
                  <a:pt x="496668" y="42595"/>
                </a:cubicBezTo>
                <a:close/>
                <a:moveTo>
                  <a:pt x="419392" y="700076"/>
                </a:moveTo>
                <a:cubicBezTo>
                  <a:pt x="431710" y="691744"/>
                  <a:pt x="443539" y="680807"/>
                  <a:pt x="454677" y="667366"/>
                </a:cubicBezTo>
                <a:cubicBezTo>
                  <a:pt x="480062" y="636744"/>
                  <a:pt x="501316" y="593875"/>
                  <a:pt x="516426" y="543034"/>
                </a:cubicBezTo>
                <a:cubicBezTo>
                  <a:pt x="548243" y="559237"/>
                  <a:pt x="577197" y="580147"/>
                  <a:pt x="602682" y="605358"/>
                </a:cubicBezTo>
                <a:cubicBezTo>
                  <a:pt x="602509" y="605531"/>
                  <a:pt x="602322" y="605718"/>
                  <a:pt x="602149" y="605891"/>
                </a:cubicBezTo>
                <a:cubicBezTo>
                  <a:pt x="601272" y="606754"/>
                  <a:pt x="600379" y="607603"/>
                  <a:pt x="599487" y="608467"/>
                </a:cubicBezTo>
                <a:cubicBezTo>
                  <a:pt x="598379" y="609532"/>
                  <a:pt x="597271" y="610611"/>
                  <a:pt x="596149" y="611661"/>
                </a:cubicBezTo>
                <a:cubicBezTo>
                  <a:pt x="595228" y="612525"/>
                  <a:pt x="594307" y="613374"/>
                  <a:pt x="593386" y="614223"/>
                </a:cubicBezTo>
                <a:cubicBezTo>
                  <a:pt x="592278" y="615245"/>
                  <a:pt x="591155" y="616266"/>
                  <a:pt x="590033" y="617274"/>
                </a:cubicBezTo>
                <a:cubicBezTo>
                  <a:pt x="589083" y="618123"/>
                  <a:pt x="588133" y="618957"/>
                  <a:pt x="587183" y="619792"/>
                </a:cubicBezTo>
                <a:cubicBezTo>
                  <a:pt x="586061" y="620785"/>
                  <a:pt x="584939" y="621763"/>
                  <a:pt x="583802" y="622728"/>
                </a:cubicBezTo>
                <a:cubicBezTo>
                  <a:pt x="582838" y="623562"/>
                  <a:pt x="581845" y="624368"/>
                  <a:pt x="580866" y="625188"/>
                </a:cubicBezTo>
                <a:cubicBezTo>
                  <a:pt x="579729" y="626138"/>
                  <a:pt x="578592" y="627088"/>
                  <a:pt x="577441" y="628023"/>
                </a:cubicBezTo>
                <a:cubicBezTo>
                  <a:pt x="576448" y="628829"/>
                  <a:pt x="575441" y="629635"/>
                  <a:pt x="574448" y="630426"/>
                </a:cubicBezTo>
                <a:cubicBezTo>
                  <a:pt x="573297" y="631347"/>
                  <a:pt x="572131" y="632254"/>
                  <a:pt x="570966" y="633161"/>
                </a:cubicBezTo>
                <a:cubicBezTo>
                  <a:pt x="569958" y="633952"/>
                  <a:pt x="568936" y="634729"/>
                  <a:pt x="567915" y="635492"/>
                </a:cubicBezTo>
                <a:cubicBezTo>
                  <a:pt x="566749" y="636384"/>
                  <a:pt x="565569" y="637262"/>
                  <a:pt x="564389" y="638125"/>
                </a:cubicBezTo>
                <a:cubicBezTo>
                  <a:pt x="563353" y="638888"/>
                  <a:pt x="562317" y="639636"/>
                  <a:pt x="561281" y="640399"/>
                </a:cubicBezTo>
                <a:cubicBezTo>
                  <a:pt x="560086" y="641262"/>
                  <a:pt x="558892" y="642111"/>
                  <a:pt x="557683" y="642946"/>
                </a:cubicBezTo>
                <a:cubicBezTo>
                  <a:pt x="556633" y="643680"/>
                  <a:pt x="555582" y="644414"/>
                  <a:pt x="554532" y="645133"/>
                </a:cubicBezTo>
                <a:cubicBezTo>
                  <a:pt x="553309" y="645968"/>
                  <a:pt x="552085" y="646788"/>
                  <a:pt x="550862" y="647608"/>
                </a:cubicBezTo>
                <a:cubicBezTo>
                  <a:pt x="549797" y="648314"/>
                  <a:pt x="548747" y="649019"/>
                  <a:pt x="547682" y="649710"/>
                </a:cubicBezTo>
                <a:cubicBezTo>
                  <a:pt x="546430" y="650515"/>
                  <a:pt x="545178" y="651321"/>
                  <a:pt x="543926" y="652113"/>
                </a:cubicBezTo>
                <a:cubicBezTo>
                  <a:pt x="542861" y="652789"/>
                  <a:pt x="541796" y="653465"/>
                  <a:pt x="540717" y="654113"/>
                </a:cubicBezTo>
                <a:cubicBezTo>
                  <a:pt x="539436" y="654904"/>
                  <a:pt x="538156" y="655667"/>
                  <a:pt x="536860" y="656444"/>
                </a:cubicBezTo>
                <a:cubicBezTo>
                  <a:pt x="535781" y="657092"/>
                  <a:pt x="534716" y="657725"/>
                  <a:pt x="533637" y="658358"/>
                </a:cubicBezTo>
                <a:cubicBezTo>
                  <a:pt x="532328" y="659121"/>
                  <a:pt x="530989" y="659869"/>
                  <a:pt x="529665" y="660617"/>
                </a:cubicBezTo>
                <a:cubicBezTo>
                  <a:pt x="528600" y="661222"/>
                  <a:pt x="527536" y="661826"/>
                  <a:pt x="526456" y="662416"/>
                </a:cubicBezTo>
                <a:cubicBezTo>
                  <a:pt x="525075" y="663179"/>
                  <a:pt x="523693" y="663913"/>
                  <a:pt x="522297" y="664647"/>
                </a:cubicBezTo>
                <a:cubicBezTo>
                  <a:pt x="521261" y="665208"/>
                  <a:pt x="520211" y="665769"/>
                  <a:pt x="519175" y="666316"/>
                </a:cubicBezTo>
                <a:cubicBezTo>
                  <a:pt x="517707" y="667079"/>
                  <a:pt x="516239" y="667813"/>
                  <a:pt x="514757" y="668561"/>
                </a:cubicBezTo>
                <a:cubicBezTo>
                  <a:pt x="513764" y="669064"/>
                  <a:pt x="512785" y="669568"/>
                  <a:pt x="511792" y="670057"/>
                </a:cubicBezTo>
                <a:cubicBezTo>
                  <a:pt x="510138" y="670863"/>
                  <a:pt x="508468" y="671655"/>
                  <a:pt x="506799" y="672432"/>
                </a:cubicBezTo>
                <a:cubicBezTo>
                  <a:pt x="505964" y="672820"/>
                  <a:pt x="505144" y="673223"/>
                  <a:pt x="504295" y="673612"/>
                </a:cubicBezTo>
                <a:cubicBezTo>
                  <a:pt x="501777" y="674763"/>
                  <a:pt x="499258" y="675900"/>
                  <a:pt x="496711" y="677008"/>
                </a:cubicBezTo>
                <a:cubicBezTo>
                  <a:pt x="471759" y="687786"/>
                  <a:pt x="445928" y="695471"/>
                  <a:pt x="419392" y="7000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0944" tIns="30464" rIns="60944" bIns="30464" anchor="ctr" anchorCtr="0">
            <a:noAutofit/>
          </a:bodyPr>
          <a:lstStyle/>
          <a:p>
            <a:endParaRPr sz="1200" dirty="0">
              <a:solidFill>
                <a:srgbClr val="282F39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:\Users\USER\Downloads\DJI_086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30" y="345716"/>
            <a:ext cx="2418781" cy="214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164" y="327417"/>
            <a:ext cx="2901763" cy="2167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Директор.ZBOSS\Рабочий стол\ФОТО Летом в Движении\vv06Kkt72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8" y="350785"/>
            <a:ext cx="2828069" cy="2121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5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2999891" y="3253238"/>
            <a:ext cx="3156285" cy="30560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23" y="6347032"/>
            <a:ext cx="9156895" cy="4633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23" y="44624"/>
            <a:ext cx="2988282" cy="32086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144878" y="44624"/>
            <a:ext cx="3027240" cy="32086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2C64199-8920-4B40-9E97-B69DDABC62D8}"/>
              </a:ext>
            </a:extLst>
          </p:cNvPr>
          <p:cNvSpPr/>
          <p:nvPr/>
        </p:nvSpPr>
        <p:spPr>
          <a:xfrm>
            <a:off x="4195659" y="2060848"/>
            <a:ext cx="808389" cy="808388"/>
          </a:xfrm>
          <a:prstGeom prst="ellipse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2C923">
                  <a:lumMod val="75000"/>
                </a:srgbClr>
              </a:solidFill>
            </a:endParaRPr>
          </a:p>
        </p:txBody>
      </p:sp>
      <p:grpSp>
        <p:nvGrpSpPr>
          <p:cNvPr id="4" name="Group 82">
            <a:extLst>
              <a:ext uri="{FF2B5EF4-FFF2-40B4-BE49-F238E27FC236}">
                <a16:creationId xmlns:a16="http://schemas.microsoft.com/office/drawing/2014/main" xmlns="" id="{E76D77BB-46F8-4A0E-8125-C7171B9A620F}"/>
              </a:ext>
            </a:extLst>
          </p:cNvPr>
          <p:cNvGrpSpPr/>
          <p:nvPr/>
        </p:nvGrpSpPr>
        <p:grpSpPr>
          <a:xfrm>
            <a:off x="4318468" y="2204864"/>
            <a:ext cx="556475" cy="556475"/>
            <a:chOff x="5757333" y="2943779"/>
            <a:chExt cx="795498" cy="795498"/>
          </a:xfrm>
        </p:grpSpPr>
        <p:grpSp>
          <p:nvGrpSpPr>
            <p:cNvPr id="14" name="Group 83">
              <a:extLst>
                <a:ext uri="{FF2B5EF4-FFF2-40B4-BE49-F238E27FC236}">
                  <a16:creationId xmlns:a16="http://schemas.microsoft.com/office/drawing/2014/main" xmlns="" id="{33263B5C-140D-48C8-BFE4-CBB17CA90069}"/>
                </a:ext>
              </a:extLst>
            </p:cNvPr>
            <p:cNvGrpSpPr/>
            <p:nvPr/>
          </p:nvGrpSpPr>
          <p:grpSpPr>
            <a:xfrm>
              <a:off x="5995780" y="3294766"/>
              <a:ext cx="449164" cy="265293"/>
              <a:chOff x="7175537" y="4438243"/>
              <a:chExt cx="347386" cy="205179"/>
            </a:xfrm>
            <a:solidFill>
              <a:srgbClr val="00B050"/>
            </a:solidFill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xmlns="" id="{338DAF15-C288-4FD5-945E-B1A65D46DD90}"/>
                  </a:ext>
                </a:extLst>
              </p:cNvPr>
              <p:cNvSpPr/>
              <p:nvPr/>
            </p:nvSpPr>
            <p:spPr>
              <a:xfrm rot="2700000">
                <a:off x="7120649" y="4493131"/>
                <a:ext cx="205179" cy="95403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xmlns="" id="{9F592AA7-4FE8-46B5-8D00-76DD5E2BEEB7}"/>
                  </a:ext>
                </a:extLst>
              </p:cNvPr>
              <p:cNvSpPr/>
              <p:nvPr/>
            </p:nvSpPr>
            <p:spPr>
              <a:xfrm rot="8100000">
                <a:off x="7183296" y="4445599"/>
                <a:ext cx="339627" cy="95402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B09008DF-833E-4872-BD2C-6CB93A801CC6}"/>
                </a:ext>
              </a:extLst>
            </p:cNvPr>
            <p:cNvSpPr/>
            <p:nvPr/>
          </p:nvSpPr>
          <p:spPr>
            <a:xfrm>
              <a:off x="5757333" y="2943779"/>
              <a:ext cx="795498" cy="795498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BB0070-3CE1-4C59-BE93-F567DBECF5B6}"/>
              </a:ext>
            </a:extLst>
          </p:cNvPr>
          <p:cNvSpPr txBox="1"/>
          <p:nvPr/>
        </p:nvSpPr>
        <p:spPr>
          <a:xfrm>
            <a:off x="3019078" y="3870622"/>
            <a:ext cx="314918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Интерактивный курс </a:t>
            </a:r>
            <a:r>
              <a:rPr lang="ru-RU" sz="32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«Безопасное ДВИЖЕНИЕ» </a:t>
            </a:r>
            <a:endParaRPr lang="ru-RU" sz="3200" b="1" dirty="0" smtClean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algn="ctr">
              <a:defRPr/>
            </a:pPr>
            <a:r>
              <a:rPr lang="ru-RU" sz="21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для </a:t>
            </a:r>
            <a:r>
              <a:rPr lang="ru-RU" sz="21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детей </a:t>
            </a:r>
            <a:endParaRPr lang="ru-RU" sz="2100" b="1" dirty="0" smtClean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algn="ctr">
              <a:defRPr/>
            </a:pPr>
            <a:r>
              <a:rPr lang="ru-RU" sz="21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от </a:t>
            </a:r>
            <a:r>
              <a:rPr lang="ru-RU" sz="21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6 до 12 лет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06A14E4-708D-4699-8C46-DC1A8D7B5CD2}"/>
              </a:ext>
            </a:extLst>
          </p:cNvPr>
          <p:cNvSpPr/>
          <p:nvPr/>
        </p:nvSpPr>
        <p:spPr>
          <a:xfrm>
            <a:off x="519738" y="4423785"/>
            <a:ext cx="1098548" cy="1098546"/>
          </a:xfrm>
          <a:prstGeom prst="ellipse">
            <a:avLst/>
          </a:prstGeom>
          <a:solidFill>
            <a:schemeClr val="accent2">
              <a:alpha val="10000"/>
            </a:schemeClr>
          </a:solidFill>
          <a:ln w="38100">
            <a:solidFill>
              <a:srgbClr val="056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xmlns="" id="{7F2E402E-66F1-4FCA-9452-07D806ACA563}"/>
              </a:ext>
            </a:extLst>
          </p:cNvPr>
          <p:cNvSpPr/>
          <p:nvPr/>
        </p:nvSpPr>
        <p:spPr>
          <a:xfrm>
            <a:off x="781328" y="3736143"/>
            <a:ext cx="1295400" cy="285750"/>
          </a:xfrm>
          <a:prstGeom prst="chevron">
            <a:avLst/>
          </a:prstGeom>
          <a:gradFill>
            <a:gsLst>
              <a:gs pos="0">
                <a:srgbClr val="C2C923"/>
              </a:gs>
              <a:gs pos="7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282F39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5281380-0B8F-4478-AA4B-78F14E648688}"/>
              </a:ext>
            </a:extLst>
          </p:cNvPr>
          <p:cNvCxnSpPr>
            <a:cxnSpLocks/>
            <a:stCxn id="3" idx="2"/>
            <a:endCxn id="24" idx="0"/>
          </p:cNvCxnSpPr>
          <p:nvPr/>
        </p:nvCxnSpPr>
        <p:spPr>
          <a:xfrm flipH="1">
            <a:off x="1069012" y="4021893"/>
            <a:ext cx="288579" cy="401892"/>
          </a:xfrm>
          <a:prstGeom prst="line">
            <a:avLst/>
          </a:prstGeom>
          <a:ln w="38100">
            <a:solidFill>
              <a:srgbClr val="056D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23">
            <a:extLst>
              <a:ext uri="{FF2B5EF4-FFF2-40B4-BE49-F238E27FC236}">
                <a16:creationId xmlns:a16="http://schemas.microsoft.com/office/drawing/2014/main" xmlns="" id="{D06A14E4-708D-4699-8C46-DC1A8D7B5CD2}"/>
              </a:ext>
            </a:extLst>
          </p:cNvPr>
          <p:cNvSpPr/>
          <p:nvPr/>
        </p:nvSpPr>
        <p:spPr>
          <a:xfrm>
            <a:off x="7133990" y="4442183"/>
            <a:ext cx="1098548" cy="1098546"/>
          </a:xfrm>
          <a:prstGeom prst="ellipse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56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2BB0070-3CE1-4C59-BE93-F567DBECF5B6}"/>
              </a:ext>
            </a:extLst>
          </p:cNvPr>
          <p:cNvSpPr txBox="1"/>
          <p:nvPr/>
        </p:nvSpPr>
        <p:spPr>
          <a:xfrm>
            <a:off x="-57344" y="1031033"/>
            <a:ext cx="309114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Спецкурс </a:t>
            </a:r>
            <a:r>
              <a:rPr lang="ru-RU" sz="32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«</a:t>
            </a:r>
            <a:r>
              <a:rPr lang="ru-RU" sz="3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Волонтеры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32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в Движении»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2BB0070-3CE1-4C59-BE93-F567DBECF5B6}"/>
              </a:ext>
            </a:extLst>
          </p:cNvPr>
          <p:cNvSpPr txBox="1"/>
          <p:nvPr/>
        </p:nvSpPr>
        <p:spPr>
          <a:xfrm>
            <a:off x="6120087" y="973772"/>
            <a:ext cx="30239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Соревнования </a:t>
            </a:r>
            <a:endParaRPr lang="ru-RU" sz="2100" b="1" dirty="0" smtClean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«</a:t>
            </a:r>
            <a:r>
              <a:rPr lang="ru-RU" sz="32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Юный водитель </a:t>
            </a:r>
            <a:r>
              <a:rPr lang="ru-RU" sz="3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2024»</a:t>
            </a:r>
            <a:endParaRPr lang="ru-RU" sz="3200" b="1" dirty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BD8022-7C49-470B-9483-21E5F63480D9}"/>
              </a:ext>
            </a:extLst>
          </p:cNvPr>
          <p:cNvSpPr txBox="1"/>
          <p:nvPr/>
        </p:nvSpPr>
        <p:spPr>
          <a:xfrm>
            <a:off x="2975387" y="692696"/>
            <a:ext cx="3216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Механизм 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реализации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49" y="6347032"/>
            <a:ext cx="3034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82F39"/>
                </a:solidFill>
                <a:latin typeface="Comfortaa" panose="020F0303070200060003" pitchFamily="34" charset="0"/>
              </a:rPr>
              <a:t>Площадка «Знай основы безопасности»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090339" y="6347032"/>
            <a:ext cx="2975387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82F39"/>
                </a:solidFill>
                <a:latin typeface="Comfortaa" panose="020F0303070200060003" pitchFamily="34" charset="0"/>
              </a:rPr>
              <a:t>Площадка «Умей»</a:t>
            </a:r>
          </a:p>
          <a:p>
            <a:r>
              <a:rPr lang="ru-RU" sz="1050" dirty="0" smtClean="0">
                <a:solidFill>
                  <a:srgbClr val="282F39"/>
                </a:solidFill>
                <a:latin typeface="Comfortaa" panose="020F0303070200060003" pitchFamily="34" charset="0"/>
              </a:rPr>
              <a:t> </a:t>
            </a:r>
            <a:endParaRPr lang="ru-RU" sz="1050" dirty="0">
              <a:solidFill>
                <a:srgbClr val="282F39"/>
              </a:solidFill>
              <a:latin typeface="Comfortaa" panose="020F0303070200060003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065727" y="6347032"/>
            <a:ext cx="3118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82F39"/>
                </a:solidFill>
                <a:latin typeface="Comfortaa" panose="020F0303070200060003" pitchFamily="34" charset="0"/>
              </a:rPr>
              <a:t>Площадка «</a:t>
            </a:r>
            <a:r>
              <a:rPr lang="ru-RU" sz="2000" dirty="0" smtClean="0">
                <a:solidFill>
                  <a:srgbClr val="282F39"/>
                </a:solidFill>
                <a:latin typeface="Comfortaa" panose="020F0303070200060003" pitchFamily="34" charset="0"/>
              </a:rPr>
              <a:t>Управляй» </a:t>
            </a:r>
            <a:endParaRPr lang="ru-RU" sz="2000" dirty="0">
              <a:solidFill>
                <a:srgbClr val="282F39"/>
              </a:solidFill>
              <a:latin typeface="Comfortaa" panose="020F03030702000600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9677" y="4644988"/>
            <a:ext cx="1328726" cy="6422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9" y="4582098"/>
            <a:ext cx="1387966" cy="728682"/>
          </a:xfrm>
          <a:prstGeom prst="rect">
            <a:avLst/>
          </a:prstGeom>
        </p:spPr>
      </p:pic>
      <p:sp>
        <p:nvSpPr>
          <p:cNvPr id="64" name="Arrow: Chevron 2">
            <a:extLst>
              <a:ext uri="{FF2B5EF4-FFF2-40B4-BE49-F238E27FC236}">
                <a16:creationId xmlns:a16="http://schemas.microsoft.com/office/drawing/2014/main" xmlns="" id="{7F2E402E-66F1-4FCA-9452-07D806ACA563}"/>
              </a:ext>
            </a:extLst>
          </p:cNvPr>
          <p:cNvSpPr/>
          <p:nvPr/>
        </p:nvSpPr>
        <p:spPr>
          <a:xfrm flipH="1">
            <a:off x="6948264" y="3756400"/>
            <a:ext cx="1420139" cy="263265"/>
          </a:xfrm>
          <a:prstGeom prst="chevron">
            <a:avLst/>
          </a:prstGeom>
          <a:gradFill>
            <a:gsLst>
              <a:gs pos="0">
                <a:srgbClr val="C2C923"/>
              </a:gs>
              <a:gs pos="7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282F39"/>
              </a:solidFill>
            </a:endParaRPr>
          </a:p>
        </p:txBody>
      </p:sp>
      <p:cxnSp>
        <p:nvCxnSpPr>
          <p:cNvPr id="65" name="Straight Connector 22">
            <a:extLst>
              <a:ext uri="{FF2B5EF4-FFF2-40B4-BE49-F238E27FC236}">
                <a16:creationId xmlns:a16="http://schemas.microsoft.com/office/drawing/2014/main" xmlns="" id="{75281380-0B8F-4478-AA4B-78F14E648688}"/>
              </a:ext>
            </a:extLst>
          </p:cNvPr>
          <p:cNvCxnSpPr>
            <a:cxnSpLocks/>
          </p:cNvCxnSpPr>
          <p:nvPr/>
        </p:nvCxnSpPr>
        <p:spPr>
          <a:xfrm>
            <a:off x="7455631" y="4015968"/>
            <a:ext cx="405403" cy="447261"/>
          </a:xfrm>
          <a:prstGeom prst="line">
            <a:avLst/>
          </a:prstGeom>
          <a:ln w="38100">
            <a:solidFill>
              <a:srgbClr val="056D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0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/>
          <p:cNvSpPr/>
          <p:nvPr/>
        </p:nvSpPr>
        <p:spPr>
          <a:xfrm>
            <a:off x="0" y="-28238"/>
            <a:ext cx="9144000" cy="2525350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7E5FBF5-5CC1-4FB7-B3B8-D5AC8C8CCA90}"/>
              </a:ext>
            </a:extLst>
          </p:cNvPr>
          <p:cNvSpPr txBox="1"/>
          <p:nvPr/>
        </p:nvSpPr>
        <p:spPr>
          <a:xfrm>
            <a:off x="460210" y="224051"/>
            <a:ext cx="8073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282F39"/>
                </a:solidFill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Результаты проекта</a:t>
            </a:r>
            <a:endParaRPr lang="en-GB" sz="3000" b="1" dirty="0">
              <a:solidFill>
                <a:srgbClr val="282F39"/>
              </a:solidFill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2846683" y="2620852"/>
            <a:ext cx="14295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GB" sz="4500" b="1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599351" y="876991"/>
            <a:ext cx="17002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26</a:t>
            </a:r>
            <a:endParaRPr lang="en-GB" sz="7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3627F62-8B44-4F78-A4AF-ED60B3EEF936}"/>
              </a:ext>
            </a:extLst>
          </p:cNvPr>
          <p:cNvSpPr txBox="1"/>
          <p:nvPr/>
        </p:nvSpPr>
        <p:spPr>
          <a:xfrm>
            <a:off x="-63983" y="2547144"/>
            <a:ext cx="312381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Волонтеров прошли спецкурс «Волонтеры в Движении» </a:t>
            </a:r>
          </a:p>
          <a:p>
            <a:pPr algn="ctr">
              <a:defRPr/>
            </a:pPr>
            <a:endParaRPr lang="ru-RU" sz="2400" b="1" dirty="0" smtClean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Запланировано -20</a:t>
            </a:r>
            <a:endParaRPr lang="ru-RU" sz="2400" b="1" dirty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algn="ctr">
              <a:defRPr/>
            </a:pPr>
            <a:endParaRPr lang="ru-RU" sz="1500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3724052" y="971955"/>
            <a:ext cx="21308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800</a:t>
            </a:r>
            <a:endParaRPr lang="en-GB" sz="7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6238912" y="1030338"/>
            <a:ext cx="26212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1000</a:t>
            </a:r>
            <a:endParaRPr lang="en-GB" sz="7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627F62-8B44-4F78-A4AF-ED60B3EEF936}"/>
              </a:ext>
            </a:extLst>
          </p:cNvPr>
          <p:cNvSpPr txBox="1"/>
          <p:nvPr/>
        </p:nvSpPr>
        <p:spPr>
          <a:xfrm>
            <a:off x="6232016" y="2620852"/>
            <a:ext cx="3026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буклетов распечатано</a:t>
            </a:r>
            <a:endParaRPr lang="ru-RU" sz="1500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3627F62-8B44-4F78-A4AF-ED60B3EEF936}"/>
              </a:ext>
            </a:extLst>
          </p:cNvPr>
          <p:cNvSpPr txBox="1"/>
          <p:nvPr/>
        </p:nvSpPr>
        <p:spPr>
          <a:xfrm>
            <a:off x="2982736" y="2576855"/>
            <a:ext cx="3613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рабочих </a:t>
            </a: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тетрадей напечатано </a:t>
            </a:r>
            <a:endParaRPr lang="ru-RU" sz="1200" b="1" dirty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  <a:p>
            <a:pPr algn="ctr">
              <a:defRPr/>
            </a:pPr>
            <a:endParaRPr lang="ru-RU" sz="1500" b="1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9080"/>
            <a:ext cx="3203848" cy="2404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7518"/>
          <a:stretch/>
        </p:blipFill>
        <p:spPr>
          <a:xfrm>
            <a:off x="3367698" y="4149080"/>
            <a:ext cx="2932494" cy="2379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1349" r="6938"/>
          <a:stretch/>
        </p:blipFill>
        <p:spPr>
          <a:xfrm>
            <a:off x="6444207" y="4149080"/>
            <a:ext cx="2592289" cy="23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914468" y="2593638"/>
            <a:ext cx="14295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GB" sz="4500" b="1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2846683" y="2620852"/>
            <a:ext cx="14295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GB" sz="4500" b="1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492896"/>
            <a:ext cx="9144000" cy="17287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339990" y="2508001"/>
            <a:ext cx="17002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16</a:t>
            </a:r>
            <a:endParaRPr lang="en-GB" sz="7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64250"/>
            <a:ext cx="2482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Интерактивных курсов «Безопасное </a:t>
            </a:r>
            <a:r>
              <a:rPr lang="ru-RU" sz="1200" b="1" dirty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движение» </a:t>
            </a: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проведено </a:t>
            </a:r>
            <a:endParaRPr lang="en-GB" sz="1200" b="1" dirty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6744799" y="2462866"/>
            <a:ext cx="17002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8</a:t>
            </a:r>
            <a:endParaRPr lang="en-GB" sz="7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70444" y="3545251"/>
            <a:ext cx="2648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образовательных учреждений </a:t>
            </a: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охвачено</a:t>
            </a:r>
            <a:endParaRPr lang="en-GB" sz="1200" b="1" dirty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D9DDECA-DA2A-403B-9F66-E78ACC1313D1}"/>
              </a:ext>
            </a:extLst>
          </p:cNvPr>
          <p:cNvSpPr txBox="1"/>
          <p:nvPr/>
        </p:nvSpPr>
        <p:spPr>
          <a:xfrm>
            <a:off x="3643118" y="2508001"/>
            <a:ext cx="20496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750</a:t>
            </a:r>
            <a:endParaRPr lang="en-GB" sz="7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627F62-8B44-4F78-A4AF-ED60B3EEF936}"/>
              </a:ext>
            </a:extLst>
          </p:cNvPr>
          <p:cNvSpPr txBox="1"/>
          <p:nvPr/>
        </p:nvSpPr>
        <p:spPr>
          <a:xfrm>
            <a:off x="2914049" y="3605453"/>
            <a:ext cx="3356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Уникальных учащихся прошли обучение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282F39"/>
                </a:solidFill>
                <a:latin typeface="Comfortaa" panose="020F0803070200060003" pitchFamily="34" charset="0"/>
                <a:ea typeface="Noto Sans" panose="020B0502040504020204" pitchFamily="34"/>
                <a:cs typeface="Noto Sans" panose="020B0502040504020204" pitchFamily="34"/>
              </a:rPr>
              <a:t>Запланировано 800 человек </a:t>
            </a:r>
            <a:endParaRPr lang="en-GB" b="1" dirty="0">
              <a:solidFill>
                <a:srgbClr val="282F39"/>
              </a:solidFill>
              <a:latin typeface="Comfortaa" panose="020F0803070200060003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E5FBF5-5CC1-4FB7-B3B8-D5AC8C8CCA90}"/>
              </a:ext>
            </a:extLst>
          </p:cNvPr>
          <p:cNvSpPr txBox="1"/>
          <p:nvPr/>
        </p:nvSpPr>
        <p:spPr>
          <a:xfrm>
            <a:off x="459336" y="-99392"/>
            <a:ext cx="807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Мероприятия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800000000000000" pitchFamily="2" charset="-52"/>
                <a:ea typeface="Noto Sans" panose="020B0502040504020204" pitchFamily="34"/>
                <a:cs typeface="Noto Sans" panose="020B0502040504020204" pitchFamily="34"/>
              </a:rPr>
              <a:t>проекта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800000000000000" pitchFamily="2" charset="-52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158" y="435912"/>
            <a:ext cx="3059832" cy="1974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425" t="15869" r="4997"/>
          <a:stretch/>
        </p:blipFill>
        <p:spPr>
          <a:xfrm>
            <a:off x="5692805" y="4270504"/>
            <a:ext cx="3401185" cy="2505010"/>
          </a:xfrm>
          <a:prstGeom prst="rect">
            <a:avLst/>
          </a:prstGeom>
        </p:spPr>
      </p:pic>
      <p:pic>
        <p:nvPicPr>
          <p:cNvPr id="2050" name="Picture 2" descr="\\LOCAL-SYT\metod\пост ГРАНТ\20240716_1138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11305"/>
          <a:stretch/>
        </p:blipFill>
        <p:spPr bwMode="auto">
          <a:xfrm>
            <a:off x="73962" y="4281623"/>
            <a:ext cx="3657140" cy="249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LOCAL-SYT\metod\пост ГРАНТ\mRkZ96nDLO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1" b="6214"/>
          <a:stretch/>
        </p:blipFill>
        <p:spPr bwMode="auto">
          <a:xfrm>
            <a:off x="3851920" y="4281623"/>
            <a:ext cx="1741447" cy="249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LOCAL-SYT\metod\пост ГРАНТ\oYM6r-Qo1o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" y="435912"/>
            <a:ext cx="4403598" cy="19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LOCAL-SYT\metod\пост ГРАНТ\IMG_22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9785" r="39593" b="29767"/>
          <a:stretch/>
        </p:blipFill>
        <p:spPr bwMode="auto">
          <a:xfrm>
            <a:off x="4589642" y="464119"/>
            <a:ext cx="1350510" cy="19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85529"/>
            <a:ext cx="4692293" cy="2639415"/>
          </a:xfrm>
          <a:prstGeom prst="rect">
            <a:avLst/>
          </a:prstGeom>
        </p:spPr>
      </p:pic>
      <p:pic>
        <p:nvPicPr>
          <p:cNvPr id="4098" name="Picture 2" descr="C:\Users\Директор.ZBOSS\Рабочий стол\ФОТО Летом в Движении\велосипеды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8" y="3179389"/>
            <a:ext cx="3455988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иректор.ZBOSS\Рабочий стол\ФОТО Летом в Движении\веломобиль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7" t="5733" r="8238" b="9316"/>
          <a:stretch/>
        </p:blipFill>
        <p:spPr bwMode="auto">
          <a:xfrm>
            <a:off x="5997220" y="3173582"/>
            <a:ext cx="2982897" cy="258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3707589" y="3173581"/>
            <a:ext cx="2232563" cy="2583403"/>
          </a:xfrm>
          <a:prstGeom prst="flowChartProcess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-26839" y="6093296"/>
            <a:ext cx="9170839" cy="606802"/>
          </a:xfrm>
          <a:prstGeom prst="flowChartProcess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ru-RU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  -  </a:t>
            </a:r>
            <a:r>
              <a:rPr lang="ru-RU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1 846 990,00 </a:t>
            </a:r>
            <a:r>
              <a:rPr lang="ru-RU" sz="32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</a:t>
            </a:r>
            <a:r>
              <a:rPr lang="ru-RU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02" y="288032"/>
            <a:ext cx="1980126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9238" t="14301" r="13646" b="15350"/>
          <a:stretch/>
        </p:blipFill>
        <p:spPr>
          <a:xfrm>
            <a:off x="7092280" y="274639"/>
            <a:ext cx="1898727" cy="26503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38187" r="12201" b="3933"/>
          <a:stretch/>
        </p:blipFill>
        <p:spPr>
          <a:xfrm>
            <a:off x="3885647" y="3668198"/>
            <a:ext cx="1886974" cy="15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313</Words>
  <Application>Microsoft Office PowerPoint</Application>
  <PresentationFormat>Экран (4:3)</PresentationFormat>
  <Paragraphs>93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Тема Office</vt:lpstr>
      <vt:lpstr>Office Theme</vt:lpstr>
      <vt:lpstr>1_Office Theme</vt:lpstr>
      <vt:lpstr>2_Office Theme</vt:lpstr>
      <vt:lpstr>3_Office Theme</vt:lpstr>
      <vt:lpstr>4_Office Theme</vt:lpstr>
      <vt:lpstr>Презентация PowerPoint</vt:lpstr>
      <vt:lpstr>Презентация PowerPoint</vt:lpstr>
      <vt:lpstr>Возможности грантовой активности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Директор</cp:lastModifiedBy>
  <cp:revision>60</cp:revision>
  <dcterms:created xsi:type="dcterms:W3CDTF">2024-08-20T05:17:17Z</dcterms:created>
  <dcterms:modified xsi:type="dcterms:W3CDTF">2024-08-22T10:01:55Z</dcterms:modified>
</cp:coreProperties>
</file>