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32" r:id="rId6"/>
    <p:sldMasterId id="2147483744" r:id="rId7"/>
    <p:sldMasterId id="2147483756" r:id="rId8"/>
    <p:sldMasterId id="2147483768" r:id="rId9"/>
    <p:sldMasterId id="2147483780" r:id="rId10"/>
    <p:sldMasterId id="2147483804" r:id="rId11"/>
    <p:sldMasterId id="2147483816" r:id="rId12"/>
    <p:sldMasterId id="2147483828" r:id="rId13"/>
  </p:sldMasterIdLst>
  <p:notesMasterIdLst>
    <p:notesMasterId r:id="rId53"/>
  </p:notesMasterIdLst>
  <p:handoutMasterIdLst>
    <p:handoutMasterId r:id="rId54"/>
  </p:handoutMasterIdLst>
  <p:sldIdLst>
    <p:sldId id="269" r:id="rId14"/>
    <p:sldId id="276" r:id="rId15"/>
    <p:sldId id="272" r:id="rId16"/>
    <p:sldId id="307" r:id="rId17"/>
    <p:sldId id="306" r:id="rId18"/>
    <p:sldId id="308" r:id="rId19"/>
    <p:sldId id="310" r:id="rId20"/>
    <p:sldId id="309" r:id="rId21"/>
    <p:sldId id="317" r:id="rId22"/>
    <p:sldId id="318" r:id="rId23"/>
    <p:sldId id="311" r:id="rId24"/>
    <p:sldId id="314" r:id="rId25"/>
    <p:sldId id="315" r:id="rId26"/>
    <p:sldId id="316" r:id="rId27"/>
    <p:sldId id="335" r:id="rId28"/>
    <p:sldId id="336" r:id="rId29"/>
    <p:sldId id="337" r:id="rId30"/>
    <p:sldId id="327" r:id="rId31"/>
    <p:sldId id="319" r:id="rId32"/>
    <p:sldId id="320" r:id="rId33"/>
    <p:sldId id="328" r:id="rId34"/>
    <p:sldId id="329" r:id="rId35"/>
    <p:sldId id="334" r:id="rId36"/>
    <p:sldId id="323" r:id="rId37"/>
    <p:sldId id="324" r:id="rId38"/>
    <p:sldId id="322" r:id="rId39"/>
    <p:sldId id="340" r:id="rId40"/>
    <p:sldId id="341" r:id="rId41"/>
    <p:sldId id="342" r:id="rId42"/>
    <p:sldId id="339" r:id="rId43"/>
    <p:sldId id="338" r:id="rId44"/>
    <p:sldId id="332" r:id="rId45"/>
    <p:sldId id="333" r:id="rId46"/>
    <p:sldId id="275" r:id="rId47"/>
    <p:sldId id="274" r:id="rId48"/>
    <p:sldId id="264" r:id="rId49"/>
    <p:sldId id="283" r:id="rId50"/>
    <p:sldId id="280" r:id="rId51"/>
    <p:sldId id="302" r:id="rId52"/>
  </p:sldIdLst>
  <p:sldSz cx="12188825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1152">
          <p15:clr>
            <a:srgbClr val="A4A3A4"/>
          </p15:clr>
        </p15:guide>
        <p15:guide id="5" orient="horz" pos="3360">
          <p15:clr>
            <a:srgbClr val="A4A3A4"/>
          </p15:clr>
        </p15:guide>
        <p15:guide id="6" orient="horz" pos="3072">
          <p15:clr>
            <a:srgbClr val="A4A3A4"/>
          </p15:clr>
        </p15:guide>
        <p15:guide id="7" orient="horz" pos="864">
          <p15:clr>
            <a:srgbClr val="A4A3A4"/>
          </p15:clr>
        </p15:guide>
        <p15:guide id="8" orient="horz" pos="528">
          <p15:clr>
            <a:srgbClr val="A4A3A4"/>
          </p15:clr>
        </p15:guide>
        <p15:guide id="9" orient="horz" pos="2784">
          <p15:clr>
            <a:srgbClr val="A4A3A4"/>
          </p15:clr>
        </p15:guide>
        <p15:guide id="10" pos="3839">
          <p15:clr>
            <a:srgbClr val="A4A3A4"/>
          </p15:clr>
        </p15:guide>
        <p15:guide id="11" pos="959">
          <p15:clr>
            <a:srgbClr val="A4A3A4"/>
          </p15:clr>
        </p15:guide>
        <p15:guide id="12" pos="7007">
          <p15:clr>
            <a:srgbClr val="A4A3A4"/>
          </p15:clr>
        </p15:guide>
        <p15:guide id="13" pos="6719">
          <p15:clr>
            <a:srgbClr val="A4A3A4"/>
          </p15:clr>
        </p15:guide>
        <p15:guide id="14" pos="6143">
          <p15:clr>
            <a:srgbClr val="A4A3A4"/>
          </p15:clr>
        </p15:guide>
        <p15:guide id="15" pos="3983">
          <p15:clr>
            <a:srgbClr val="A4A3A4"/>
          </p15:clr>
        </p15:guide>
        <p15:guide id="16" pos="527">
          <p15:clr>
            <a:srgbClr val="A4A3A4"/>
          </p15:clr>
        </p15:guide>
        <p15:guide id="17" pos="71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>
      <p:cViewPr varScale="1">
        <p:scale>
          <a:sx n="57" d="100"/>
          <a:sy n="57" d="100"/>
        </p:scale>
        <p:origin x="696" y="48"/>
      </p:cViewPr>
      <p:guideLst>
        <p:guide orient="horz" pos="2160"/>
        <p:guide orient="horz" pos="1008"/>
        <p:guide orient="horz" pos="3792"/>
        <p:guide orient="horz" pos="1152"/>
        <p:guide orient="horz" pos="3360"/>
        <p:guide orient="horz" pos="3072"/>
        <p:guide orient="horz" pos="864"/>
        <p:guide orient="horz" pos="528"/>
        <p:guide orient="horz" pos="2784"/>
        <p:guide pos="3839"/>
        <p:guide pos="959"/>
        <p:guide pos="7007"/>
        <p:guide pos="6719"/>
        <p:guide pos="6143"/>
        <p:guide pos="3983"/>
        <p:guide pos="527"/>
        <p:guide pos="71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2946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jp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jp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C62DA5-2A2F-436D-961C-27F71082B80A}" type="doc">
      <dgm:prSet loTypeId="urn:microsoft.com/office/officeart/2005/8/layout/cycle3" loCatId="cycle" qsTypeId="urn:microsoft.com/office/officeart/2005/8/quickstyle/simple1" qsCatId="simple" csTypeId="urn:microsoft.com/office/officeart/2005/8/colors/accent1_1" csCatId="accent1" phldr="1"/>
      <dgm:spPr/>
      <dgm:t>
        <a:bodyPr rtlCol="0"/>
        <a:lstStyle/>
        <a:p>
          <a:pPr rtl="0"/>
          <a:endParaRPr lang="en-US"/>
        </a:p>
      </dgm:t>
    </dgm:pt>
    <dgm:pt modelId="{BF70AF45-7F05-453B-9B84-F6A146359D3C}">
      <dgm:prSet phldrT="[Text]" custT="1"/>
      <dgm:spPr/>
      <dgm:t>
        <a:bodyPr rtlCol="0"/>
        <a:lstStyle/>
        <a:p>
          <a:pPr rtl="0">
            <a:lnSpc>
              <a:spcPct val="100000"/>
            </a:lnSpc>
          </a:pPr>
          <a:r>
            <a:rPr lang="ru-RU" sz="2000" b="1" dirty="0" err="1">
              <a:solidFill>
                <a:srgbClr val="002060"/>
              </a:solidFill>
            </a:rPr>
            <a:t>физкультурно</a:t>
          </a:r>
          <a:r>
            <a:rPr lang="ru-RU" sz="2000" b="1" dirty="0">
              <a:solidFill>
                <a:srgbClr val="002060"/>
              </a:solidFill>
            </a:rPr>
            <a:t> –спортивная направленность</a:t>
          </a:r>
        </a:p>
        <a:p>
          <a:pPr rtl="0">
            <a:lnSpc>
              <a:spcPct val="100000"/>
            </a:lnSpc>
          </a:pPr>
          <a:endParaRPr lang="ru-RU" sz="2000" noProof="0" dirty="0">
            <a:solidFill>
              <a:srgbClr val="002060"/>
            </a:solidFill>
          </a:endParaRPr>
        </a:p>
      </dgm:t>
    </dgm:pt>
    <dgm:pt modelId="{FE741D6D-7588-497C-B378-98F2629BB9EF}" type="parTrans" cxnId="{9D54F492-9A48-40B5-99B0-77A65815C721}">
      <dgm:prSet/>
      <dgm:spPr/>
      <dgm:t>
        <a:bodyPr rtlCol="0"/>
        <a:lstStyle/>
        <a:p>
          <a:pPr rtl="0"/>
          <a:endParaRPr lang="en-US"/>
        </a:p>
      </dgm:t>
    </dgm:pt>
    <dgm:pt modelId="{EF509D38-45B4-40DE-A0DF-06D9D2478DAC}" type="sibTrans" cxnId="{9D54F492-9A48-40B5-99B0-77A65815C721}">
      <dgm:prSet/>
      <dgm:spPr/>
      <dgm:t>
        <a:bodyPr rtlCol="0"/>
        <a:lstStyle/>
        <a:p>
          <a:pPr rtl="0"/>
          <a:endParaRPr lang="ru-RU" noProof="0" dirty="0"/>
        </a:p>
      </dgm:t>
    </dgm:pt>
    <dgm:pt modelId="{63CA2DEA-31F6-4CF4-88E6-63724842EACC}">
      <dgm:prSet phldrT="[Text]" custT="1"/>
      <dgm:spPr/>
      <dgm:t>
        <a:bodyPr rtlCol="0"/>
        <a:lstStyle/>
        <a:p>
          <a:pPr rtl="0"/>
          <a:r>
            <a:rPr lang="ru-RU" sz="2000" b="1" dirty="0">
              <a:solidFill>
                <a:srgbClr val="002060"/>
              </a:solidFill>
            </a:rPr>
            <a:t>социально-гуманитарная </a:t>
          </a:r>
          <a:r>
            <a:rPr lang="ru-RU" sz="2000" b="1" noProof="0" dirty="0">
              <a:solidFill>
                <a:srgbClr val="002060"/>
              </a:solidFill>
            </a:rPr>
            <a:t>направленность</a:t>
          </a:r>
          <a:endParaRPr lang="ru-RU" sz="2000" noProof="0" dirty="0">
            <a:solidFill>
              <a:srgbClr val="002060"/>
            </a:solidFill>
          </a:endParaRPr>
        </a:p>
      </dgm:t>
    </dgm:pt>
    <dgm:pt modelId="{F24D3743-3BAB-4121-937F-7A1AB8F2477A}" type="parTrans" cxnId="{8004C9FB-4B8F-4EDA-BFED-1E99947F14D1}">
      <dgm:prSet/>
      <dgm:spPr/>
      <dgm:t>
        <a:bodyPr rtlCol="0"/>
        <a:lstStyle/>
        <a:p>
          <a:pPr rtl="0"/>
          <a:endParaRPr lang="en-US"/>
        </a:p>
      </dgm:t>
    </dgm:pt>
    <dgm:pt modelId="{30559FF1-E3F5-41E8-94EA-9DDAAF7240F9}" type="sibTrans" cxnId="{8004C9FB-4B8F-4EDA-BFED-1E99947F14D1}">
      <dgm:prSet/>
      <dgm:spPr/>
      <dgm:t>
        <a:bodyPr rtlCol="0"/>
        <a:lstStyle/>
        <a:p>
          <a:pPr rtl="0"/>
          <a:endParaRPr lang="en-US"/>
        </a:p>
      </dgm:t>
    </dgm:pt>
    <dgm:pt modelId="{89FFD1B1-83F5-4E55-AB67-A892038B615E}">
      <dgm:prSet phldrT="[Text]" custT="1"/>
      <dgm:spPr/>
      <dgm:t>
        <a:bodyPr rtlCol="0"/>
        <a:lstStyle/>
        <a:p>
          <a:pPr rtl="0"/>
          <a:r>
            <a:rPr lang="ru-RU" sz="2900" b="1" dirty="0">
              <a:solidFill>
                <a:srgbClr val="002060"/>
              </a:solidFill>
            </a:rPr>
            <a:t>более </a:t>
          </a:r>
          <a:r>
            <a:rPr lang="ru-RU" sz="2900" b="1" dirty="0" smtClean="0">
              <a:solidFill>
                <a:srgbClr val="002060"/>
              </a:solidFill>
            </a:rPr>
            <a:t>2000 </a:t>
          </a:r>
          <a:r>
            <a:rPr lang="ru-RU" sz="2900" b="1" dirty="0">
              <a:solidFill>
                <a:srgbClr val="002060"/>
              </a:solidFill>
            </a:rPr>
            <a:t>детей</a:t>
          </a:r>
          <a:endParaRPr lang="ru-RU" sz="2900" b="1" noProof="0" dirty="0">
            <a:solidFill>
              <a:srgbClr val="002060"/>
            </a:solidFill>
          </a:endParaRPr>
        </a:p>
      </dgm:t>
    </dgm:pt>
    <dgm:pt modelId="{960564C4-1CE0-4EE8-98B7-97E95C8A3DF6}" type="parTrans" cxnId="{0B035D58-4A3E-4B92-87EC-7E5CE1DA1EE8}">
      <dgm:prSet/>
      <dgm:spPr/>
      <dgm:t>
        <a:bodyPr rtlCol="0"/>
        <a:lstStyle/>
        <a:p>
          <a:pPr rtl="0"/>
          <a:endParaRPr lang="en-US"/>
        </a:p>
      </dgm:t>
    </dgm:pt>
    <dgm:pt modelId="{4FB5A869-F3B9-4CA5-91C3-28D47C1A7F10}" type="sibTrans" cxnId="{0B035D58-4A3E-4B92-87EC-7E5CE1DA1EE8}">
      <dgm:prSet/>
      <dgm:spPr/>
      <dgm:t>
        <a:bodyPr rtlCol="0"/>
        <a:lstStyle/>
        <a:p>
          <a:pPr rtl="0"/>
          <a:endParaRPr lang="en-US"/>
        </a:p>
      </dgm:t>
    </dgm:pt>
    <dgm:pt modelId="{7C63F5DD-85B9-42D3-8D98-A8E103092C2B}">
      <dgm:prSet phldrT="[Text]" custT="1"/>
      <dgm:spPr/>
      <dgm:t>
        <a:bodyPr rtlCol="0"/>
        <a:lstStyle/>
        <a:p>
          <a:pPr rtl="0"/>
          <a:r>
            <a:rPr lang="ru-RU" sz="2000" b="1" dirty="0">
              <a:solidFill>
                <a:srgbClr val="002060"/>
              </a:solidFill>
            </a:rPr>
            <a:t>Художественная</a:t>
          </a:r>
        </a:p>
        <a:p>
          <a:pPr rtl="0"/>
          <a:r>
            <a:rPr lang="ru-RU" sz="2000" b="1" noProof="0" dirty="0">
              <a:solidFill>
                <a:srgbClr val="002060"/>
              </a:solidFill>
            </a:rPr>
            <a:t>направленность</a:t>
          </a:r>
          <a:endParaRPr lang="ru-RU" sz="2000" noProof="0" dirty="0">
            <a:solidFill>
              <a:srgbClr val="002060"/>
            </a:solidFill>
          </a:endParaRPr>
        </a:p>
      </dgm:t>
    </dgm:pt>
    <dgm:pt modelId="{A2B122DF-66F4-47D5-8861-25D521DE88D9}" type="parTrans" cxnId="{5D810978-30D9-4EEF-8462-9F1B23D73D78}">
      <dgm:prSet/>
      <dgm:spPr/>
      <dgm:t>
        <a:bodyPr rtlCol="0"/>
        <a:lstStyle/>
        <a:p>
          <a:pPr rtl="0"/>
          <a:endParaRPr lang="en-US"/>
        </a:p>
      </dgm:t>
    </dgm:pt>
    <dgm:pt modelId="{6A9FCCFE-E2A1-40B1-8168-6105E40DC83F}" type="sibTrans" cxnId="{5D810978-30D9-4EEF-8462-9F1B23D73D78}">
      <dgm:prSet/>
      <dgm:spPr/>
      <dgm:t>
        <a:bodyPr rtlCol="0"/>
        <a:lstStyle/>
        <a:p>
          <a:pPr rtl="0"/>
          <a:endParaRPr lang="en-US"/>
        </a:p>
      </dgm:t>
    </dgm:pt>
    <dgm:pt modelId="{2A04600B-ADF7-4BE9-933C-2309B67F2DB8}">
      <dgm:prSet phldrT="[Text]" custT="1"/>
      <dgm:spPr/>
      <dgm:t>
        <a:bodyPr rtlCol="0"/>
        <a:lstStyle/>
        <a:p>
          <a:pPr rtl="0"/>
          <a:r>
            <a:rPr lang="ru-RU" sz="2400" b="1" dirty="0">
              <a:solidFill>
                <a:srgbClr val="002060"/>
              </a:solidFill>
            </a:rPr>
            <a:t>51 детей-   инвалидов детства и дети с ОВЗ</a:t>
          </a:r>
          <a:endParaRPr lang="ru-RU" sz="2400" b="1" noProof="0" dirty="0">
            <a:solidFill>
              <a:srgbClr val="002060"/>
            </a:solidFill>
          </a:endParaRPr>
        </a:p>
      </dgm:t>
    </dgm:pt>
    <dgm:pt modelId="{95CC6B17-9BC3-4B13-96B6-5372B8AF3CC0}" type="sibTrans" cxnId="{63EAD1FB-574C-40DB-A937-07AFBB797323}">
      <dgm:prSet/>
      <dgm:spPr/>
      <dgm:t>
        <a:bodyPr rtlCol="0"/>
        <a:lstStyle/>
        <a:p>
          <a:pPr rtl="0"/>
          <a:endParaRPr lang="en-US"/>
        </a:p>
      </dgm:t>
    </dgm:pt>
    <dgm:pt modelId="{BC4974DB-2187-4F03-8E80-1FD9F1638001}" type="parTrans" cxnId="{63EAD1FB-574C-40DB-A937-07AFBB797323}">
      <dgm:prSet/>
      <dgm:spPr/>
      <dgm:t>
        <a:bodyPr rtlCol="0"/>
        <a:lstStyle/>
        <a:p>
          <a:pPr rtl="0"/>
          <a:endParaRPr lang="en-US"/>
        </a:p>
      </dgm:t>
    </dgm:pt>
    <dgm:pt modelId="{C0539B89-AF0C-4162-9562-527BB4779069}" type="pres">
      <dgm:prSet presAssocID="{01C62DA5-2A2F-436D-961C-27F71082B80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9F3CEF-83BD-4749-A741-36ED36AAC48C}" type="pres">
      <dgm:prSet presAssocID="{01C62DA5-2A2F-436D-961C-27F71082B80A}" presName="cycle" presStyleCnt="0"/>
      <dgm:spPr/>
    </dgm:pt>
    <dgm:pt modelId="{8054AAE3-D4C6-4BAB-8D9D-88E7BBFD12E5}" type="pres">
      <dgm:prSet presAssocID="{BF70AF45-7F05-453B-9B84-F6A146359D3C}" presName="nodeFirstNode" presStyleLbl="node1" presStyleIdx="0" presStyleCnt="5" custScaleX="144760" custScaleY="136321" custRadScaleRad="82533" custRadScaleInc="92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D71727-5E12-4D96-AE1A-0D3EEA528ABE}" type="pres">
      <dgm:prSet presAssocID="{EF509D38-45B4-40DE-A0DF-06D9D2478DAC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CB545A5D-75C9-49DB-AD8B-B348DB1A7A4A}" type="pres">
      <dgm:prSet presAssocID="{63CA2DEA-31F6-4CF4-88E6-63724842EACC}" presName="nodeFollowingNodes" presStyleLbl="node1" presStyleIdx="1" presStyleCnt="5" custScaleX="152149" custRadScaleRad="90032" custRadScaleInc="6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AAA5A5-C0CF-4BAE-8E75-BF0E96369C22}" type="pres">
      <dgm:prSet presAssocID="{2A04600B-ADF7-4BE9-933C-2309B67F2DB8}" presName="nodeFollowingNodes" presStyleLbl="node1" presStyleIdx="2" presStyleCnt="5" custScaleX="144465" custScaleY="168035" custRadScaleRad="108942" custRadScaleInc="-131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D0B52D-2A0F-4D47-83A4-4DDE411B4460}" type="pres">
      <dgm:prSet presAssocID="{89FFD1B1-83F5-4E55-AB67-A892038B615E}" presName="nodeFollowingNodes" presStyleLbl="node1" presStyleIdx="3" presStyleCnt="5" custScaleX="130089" custScaleY="167485" custRadScaleRad="120405" custRadScaleInc="223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0813D8-140F-424F-845A-D15528B6A811}" type="pres">
      <dgm:prSet presAssocID="{7C63F5DD-85B9-42D3-8D98-A8E103092C2B}" presName="nodeFollowingNodes" presStyleLbl="node1" presStyleIdx="4" presStyleCnt="5" custScaleX="1291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004C9FB-4B8F-4EDA-BFED-1E99947F14D1}" srcId="{01C62DA5-2A2F-436D-961C-27F71082B80A}" destId="{63CA2DEA-31F6-4CF4-88E6-63724842EACC}" srcOrd="1" destOrd="0" parTransId="{F24D3743-3BAB-4121-937F-7A1AB8F2477A}" sibTransId="{30559FF1-E3F5-41E8-94EA-9DDAAF7240F9}"/>
    <dgm:cxn modelId="{F821F770-C360-4E61-B991-19A68055C566}" type="presOf" srcId="{7C63F5DD-85B9-42D3-8D98-A8E103092C2B}" destId="{B10813D8-140F-424F-845A-D15528B6A811}" srcOrd="0" destOrd="0" presId="urn:microsoft.com/office/officeart/2005/8/layout/cycle3"/>
    <dgm:cxn modelId="{5D810978-30D9-4EEF-8462-9F1B23D73D78}" srcId="{01C62DA5-2A2F-436D-961C-27F71082B80A}" destId="{7C63F5DD-85B9-42D3-8D98-A8E103092C2B}" srcOrd="4" destOrd="0" parTransId="{A2B122DF-66F4-47D5-8861-25D521DE88D9}" sibTransId="{6A9FCCFE-E2A1-40B1-8168-6105E40DC83F}"/>
    <dgm:cxn modelId="{141262A7-7486-4855-8B18-6C0BFBC93191}" type="presOf" srcId="{01C62DA5-2A2F-436D-961C-27F71082B80A}" destId="{C0539B89-AF0C-4162-9562-527BB4779069}" srcOrd="0" destOrd="0" presId="urn:microsoft.com/office/officeart/2005/8/layout/cycle3"/>
    <dgm:cxn modelId="{3F1583E2-783D-4219-9D6A-3820970FEA83}" type="presOf" srcId="{63CA2DEA-31F6-4CF4-88E6-63724842EACC}" destId="{CB545A5D-75C9-49DB-AD8B-B348DB1A7A4A}" srcOrd="0" destOrd="0" presId="urn:microsoft.com/office/officeart/2005/8/layout/cycle3"/>
    <dgm:cxn modelId="{63EAD1FB-574C-40DB-A937-07AFBB797323}" srcId="{01C62DA5-2A2F-436D-961C-27F71082B80A}" destId="{2A04600B-ADF7-4BE9-933C-2309B67F2DB8}" srcOrd="2" destOrd="0" parTransId="{BC4974DB-2187-4F03-8E80-1FD9F1638001}" sibTransId="{95CC6B17-9BC3-4B13-96B6-5372B8AF3CC0}"/>
    <dgm:cxn modelId="{6C29D7A2-F20D-4463-9325-1A0DDF2678DD}" type="presOf" srcId="{BF70AF45-7F05-453B-9B84-F6A146359D3C}" destId="{8054AAE3-D4C6-4BAB-8D9D-88E7BBFD12E5}" srcOrd="0" destOrd="0" presId="urn:microsoft.com/office/officeart/2005/8/layout/cycle3"/>
    <dgm:cxn modelId="{7900073E-0038-4ECD-A015-A6314D1A920F}" type="presOf" srcId="{EF509D38-45B4-40DE-A0DF-06D9D2478DAC}" destId="{E6D71727-5E12-4D96-AE1A-0D3EEA528ABE}" srcOrd="0" destOrd="0" presId="urn:microsoft.com/office/officeart/2005/8/layout/cycle3"/>
    <dgm:cxn modelId="{9D54F492-9A48-40B5-99B0-77A65815C721}" srcId="{01C62DA5-2A2F-436D-961C-27F71082B80A}" destId="{BF70AF45-7F05-453B-9B84-F6A146359D3C}" srcOrd="0" destOrd="0" parTransId="{FE741D6D-7588-497C-B378-98F2629BB9EF}" sibTransId="{EF509D38-45B4-40DE-A0DF-06D9D2478DAC}"/>
    <dgm:cxn modelId="{223CE486-7CF8-4EF1-B612-A082B9F94D3D}" type="presOf" srcId="{89FFD1B1-83F5-4E55-AB67-A892038B615E}" destId="{00D0B52D-2A0F-4D47-83A4-4DDE411B4460}" srcOrd="0" destOrd="0" presId="urn:microsoft.com/office/officeart/2005/8/layout/cycle3"/>
    <dgm:cxn modelId="{9CA555C3-1D59-48BC-AC03-60E42655AAF6}" type="presOf" srcId="{2A04600B-ADF7-4BE9-933C-2309B67F2DB8}" destId="{7FAAA5A5-C0CF-4BAE-8E75-BF0E96369C22}" srcOrd="0" destOrd="0" presId="urn:microsoft.com/office/officeart/2005/8/layout/cycle3"/>
    <dgm:cxn modelId="{0B035D58-4A3E-4B92-87EC-7E5CE1DA1EE8}" srcId="{01C62DA5-2A2F-436D-961C-27F71082B80A}" destId="{89FFD1B1-83F5-4E55-AB67-A892038B615E}" srcOrd="3" destOrd="0" parTransId="{960564C4-1CE0-4EE8-98B7-97E95C8A3DF6}" sibTransId="{4FB5A869-F3B9-4CA5-91C3-28D47C1A7F10}"/>
    <dgm:cxn modelId="{F16EE5D2-13A3-467C-8408-FE4AEA5AE196}" type="presParOf" srcId="{C0539B89-AF0C-4162-9562-527BB4779069}" destId="{6D9F3CEF-83BD-4749-A741-36ED36AAC48C}" srcOrd="0" destOrd="0" presId="urn:microsoft.com/office/officeart/2005/8/layout/cycle3"/>
    <dgm:cxn modelId="{426D0986-58E2-4553-A785-9FB72C1178BC}" type="presParOf" srcId="{6D9F3CEF-83BD-4749-A741-36ED36AAC48C}" destId="{8054AAE3-D4C6-4BAB-8D9D-88E7BBFD12E5}" srcOrd="0" destOrd="0" presId="urn:microsoft.com/office/officeart/2005/8/layout/cycle3"/>
    <dgm:cxn modelId="{487877E7-A4C3-4269-A1A9-BEA3B7D66688}" type="presParOf" srcId="{6D9F3CEF-83BD-4749-A741-36ED36AAC48C}" destId="{E6D71727-5E12-4D96-AE1A-0D3EEA528ABE}" srcOrd="1" destOrd="0" presId="urn:microsoft.com/office/officeart/2005/8/layout/cycle3"/>
    <dgm:cxn modelId="{2705312F-FA8A-4BAB-B294-94D22FF46B2B}" type="presParOf" srcId="{6D9F3CEF-83BD-4749-A741-36ED36AAC48C}" destId="{CB545A5D-75C9-49DB-AD8B-B348DB1A7A4A}" srcOrd="2" destOrd="0" presId="urn:microsoft.com/office/officeart/2005/8/layout/cycle3"/>
    <dgm:cxn modelId="{DD30FA20-6404-4733-8668-14DD30E50648}" type="presParOf" srcId="{6D9F3CEF-83BD-4749-A741-36ED36AAC48C}" destId="{7FAAA5A5-C0CF-4BAE-8E75-BF0E96369C22}" srcOrd="3" destOrd="0" presId="urn:microsoft.com/office/officeart/2005/8/layout/cycle3"/>
    <dgm:cxn modelId="{4C1CD90C-DD9D-4A48-AFDD-4E81A8E90D79}" type="presParOf" srcId="{6D9F3CEF-83BD-4749-A741-36ED36AAC48C}" destId="{00D0B52D-2A0F-4D47-83A4-4DDE411B4460}" srcOrd="4" destOrd="0" presId="urn:microsoft.com/office/officeart/2005/8/layout/cycle3"/>
    <dgm:cxn modelId="{A80B6FFC-26AA-468B-956F-03259ECCF6AB}" type="presParOf" srcId="{6D9F3CEF-83BD-4749-A741-36ED36AAC48C}" destId="{B10813D8-140F-424F-845A-D15528B6A811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BEC1D4-19AE-4105-A072-C9C69B557D31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</dgm:pt>
    <dgm:pt modelId="{05409F55-C156-46C1-A44E-191F639F99DF}">
      <dgm:prSet phldrT="[Текст]" custT="1"/>
      <dgm:spPr/>
      <dgm:t>
        <a:bodyPr/>
        <a:lstStyle/>
        <a:p>
          <a:r>
            <a:rPr lang="ru-RU" sz="2400" b="1" dirty="0">
              <a:solidFill>
                <a:srgbClr val="002060"/>
              </a:solidFill>
            </a:rPr>
            <a:t>Параолимпийские игры</a:t>
          </a:r>
        </a:p>
      </dgm:t>
    </dgm:pt>
    <dgm:pt modelId="{04B9044C-84E2-49FF-952D-77CDD71FE2D5}" type="parTrans" cxnId="{A9351E36-A10F-4FC9-B2D0-A243E6F2C3BB}">
      <dgm:prSet/>
      <dgm:spPr/>
      <dgm:t>
        <a:bodyPr/>
        <a:lstStyle/>
        <a:p>
          <a:endParaRPr lang="ru-RU"/>
        </a:p>
      </dgm:t>
    </dgm:pt>
    <dgm:pt modelId="{64FB0955-AC6A-4E02-9DF5-C2AE773143A3}" type="sibTrans" cxnId="{A9351E36-A10F-4FC9-B2D0-A243E6F2C3BB}">
      <dgm:prSet/>
      <dgm:spPr/>
      <dgm:t>
        <a:bodyPr/>
        <a:lstStyle/>
        <a:p>
          <a:endParaRPr lang="ru-RU"/>
        </a:p>
      </dgm:t>
    </dgm:pt>
    <dgm:pt modelId="{85EB47FF-31B4-4626-ABAA-A93FD56333F4}" type="pres">
      <dgm:prSet presAssocID="{C9BEC1D4-19AE-4105-A072-C9C69B557D31}" presName="Name0" presStyleCnt="0">
        <dgm:presLayoutVars>
          <dgm:dir/>
          <dgm:resizeHandles val="exact"/>
        </dgm:presLayoutVars>
      </dgm:prSet>
      <dgm:spPr/>
    </dgm:pt>
    <dgm:pt modelId="{899FDBEB-4DBF-46EB-A7E1-5C020E23BC05}" type="pres">
      <dgm:prSet presAssocID="{05409F55-C156-46C1-A44E-191F639F99DF}" presName="compNode" presStyleCnt="0"/>
      <dgm:spPr/>
    </dgm:pt>
    <dgm:pt modelId="{BBE9E1C8-0F40-4001-B066-B224F0B98CA6}" type="pres">
      <dgm:prSet presAssocID="{05409F55-C156-46C1-A44E-191F639F99DF}" presName="pictRect" presStyleLbl="node1" presStyleIdx="0" presStyleCnt="1" custScaleX="124521" custScaleY="132126" custLinFactNeighborX="574" custLinFactNeighborY="-144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6D81F4E3-71CC-4552-AF5A-701294F9C24F}" type="pres">
      <dgm:prSet presAssocID="{05409F55-C156-46C1-A44E-191F639F99DF}" presName="textRect" presStyleLbl="revTx" presStyleIdx="0" presStyleCnt="1" custScaleX="94869" custScaleY="37881" custLinFactNeighborX="-2030" custLinFactNeighborY="35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9351E36-A10F-4FC9-B2D0-A243E6F2C3BB}" srcId="{C9BEC1D4-19AE-4105-A072-C9C69B557D31}" destId="{05409F55-C156-46C1-A44E-191F639F99DF}" srcOrd="0" destOrd="0" parTransId="{04B9044C-84E2-49FF-952D-77CDD71FE2D5}" sibTransId="{64FB0955-AC6A-4E02-9DF5-C2AE773143A3}"/>
    <dgm:cxn modelId="{356C6CCC-118D-4F27-9C80-C2C9E1CCC6EF}" type="presOf" srcId="{05409F55-C156-46C1-A44E-191F639F99DF}" destId="{6D81F4E3-71CC-4552-AF5A-701294F9C24F}" srcOrd="0" destOrd="0" presId="urn:microsoft.com/office/officeart/2005/8/layout/pList1"/>
    <dgm:cxn modelId="{3B2D4CE4-9122-49D1-9D2E-A24F8C2AE8C1}" type="presOf" srcId="{C9BEC1D4-19AE-4105-A072-C9C69B557D31}" destId="{85EB47FF-31B4-4626-ABAA-A93FD56333F4}" srcOrd="0" destOrd="0" presId="urn:microsoft.com/office/officeart/2005/8/layout/pList1"/>
    <dgm:cxn modelId="{BA380E47-4829-4607-9956-AB5FAAACE271}" type="presParOf" srcId="{85EB47FF-31B4-4626-ABAA-A93FD56333F4}" destId="{899FDBEB-4DBF-46EB-A7E1-5C020E23BC05}" srcOrd="0" destOrd="0" presId="urn:microsoft.com/office/officeart/2005/8/layout/pList1"/>
    <dgm:cxn modelId="{F8599E70-658B-46A8-B16D-4E23C8F03BC2}" type="presParOf" srcId="{899FDBEB-4DBF-46EB-A7E1-5C020E23BC05}" destId="{BBE9E1C8-0F40-4001-B066-B224F0B98CA6}" srcOrd="0" destOrd="0" presId="urn:microsoft.com/office/officeart/2005/8/layout/pList1"/>
    <dgm:cxn modelId="{364849FC-E005-46FA-BDA0-BD763A684B63}" type="presParOf" srcId="{899FDBEB-4DBF-46EB-A7E1-5C020E23BC05}" destId="{6D81F4E3-71CC-4552-AF5A-701294F9C24F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11D77B5-3F79-46A5-907B-BAF1CD9C92D4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</dgm:pt>
    <dgm:pt modelId="{035119E0-FBE1-4404-961E-6935FDC92439}">
      <dgm:prSet phldrT="[Текст]" custT="1"/>
      <dgm:spPr/>
      <dgm:t>
        <a:bodyPr/>
        <a:lstStyle/>
        <a:p>
          <a:r>
            <a:rPr lang="ru-RU" sz="2400" b="1" dirty="0">
              <a:solidFill>
                <a:srgbClr val="002060"/>
              </a:solidFill>
            </a:rPr>
            <a:t>Радуга талантов</a:t>
          </a:r>
        </a:p>
      </dgm:t>
    </dgm:pt>
    <dgm:pt modelId="{D9EAFBDA-1635-4DFC-AE59-AEDD9681B40A}" type="parTrans" cxnId="{26109128-B954-45D2-8840-1BF9F25BCCCF}">
      <dgm:prSet/>
      <dgm:spPr/>
      <dgm:t>
        <a:bodyPr/>
        <a:lstStyle/>
        <a:p>
          <a:endParaRPr lang="ru-RU"/>
        </a:p>
      </dgm:t>
    </dgm:pt>
    <dgm:pt modelId="{86EE8428-E455-4385-A3B3-9A0510AA5FAE}" type="sibTrans" cxnId="{26109128-B954-45D2-8840-1BF9F25BCCCF}">
      <dgm:prSet/>
      <dgm:spPr/>
      <dgm:t>
        <a:bodyPr/>
        <a:lstStyle/>
        <a:p>
          <a:endParaRPr lang="ru-RU"/>
        </a:p>
      </dgm:t>
    </dgm:pt>
    <dgm:pt modelId="{93B3B8DC-5DE8-408B-B474-BEE6A330A765}" type="pres">
      <dgm:prSet presAssocID="{711D77B5-3F79-46A5-907B-BAF1CD9C92D4}" presName="Name0" presStyleCnt="0">
        <dgm:presLayoutVars>
          <dgm:dir/>
          <dgm:resizeHandles val="exact"/>
        </dgm:presLayoutVars>
      </dgm:prSet>
      <dgm:spPr/>
    </dgm:pt>
    <dgm:pt modelId="{74E971EA-0D54-4F8F-83E5-610A9D32B6EF}" type="pres">
      <dgm:prSet presAssocID="{035119E0-FBE1-4404-961E-6935FDC92439}" presName="compNode" presStyleCnt="0"/>
      <dgm:spPr/>
    </dgm:pt>
    <dgm:pt modelId="{4F989ADF-AE39-47F8-9DC7-96080B97C8F7}" type="pres">
      <dgm:prSet presAssocID="{035119E0-FBE1-4404-961E-6935FDC92439}" presName="pictRect" presStyleLbl="node1" presStyleIdx="0" presStyleCnt="1" custScaleX="83319" custScaleY="83977" custLinFactNeighborX="11502" custLinFactNeighborY="2586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BA7B3F12-9138-46CC-886D-C457F384B063}" type="pres">
      <dgm:prSet presAssocID="{035119E0-FBE1-4404-961E-6935FDC92439}" presName="textRect" presStyleLbl="revTx" presStyleIdx="0" presStyleCnt="1" custScaleX="81902" custScaleY="31508" custLinFactNeighborX="19691" custLinFactNeighborY="539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AD6EE2-2183-45C6-9383-48DD260A5701}" type="presOf" srcId="{035119E0-FBE1-4404-961E-6935FDC92439}" destId="{BA7B3F12-9138-46CC-886D-C457F384B063}" srcOrd="0" destOrd="0" presId="urn:microsoft.com/office/officeart/2005/8/layout/pList1"/>
    <dgm:cxn modelId="{26109128-B954-45D2-8840-1BF9F25BCCCF}" srcId="{711D77B5-3F79-46A5-907B-BAF1CD9C92D4}" destId="{035119E0-FBE1-4404-961E-6935FDC92439}" srcOrd="0" destOrd="0" parTransId="{D9EAFBDA-1635-4DFC-AE59-AEDD9681B40A}" sibTransId="{86EE8428-E455-4385-A3B3-9A0510AA5FAE}"/>
    <dgm:cxn modelId="{96F8ACA8-AAF0-4CB5-816E-579583B2B3EB}" type="presOf" srcId="{711D77B5-3F79-46A5-907B-BAF1CD9C92D4}" destId="{93B3B8DC-5DE8-408B-B474-BEE6A330A765}" srcOrd="0" destOrd="0" presId="urn:microsoft.com/office/officeart/2005/8/layout/pList1"/>
    <dgm:cxn modelId="{C41CE1FE-F2EE-49E3-9440-6DA300A27615}" type="presParOf" srcId="{93B3B8DC-5DE8-408B-B474-BEE6A330A765}" destId="{74E971EA-0D54-4F8F-83E5-610A9D32B6EF}" srcOrd="0" destOrd="0" presId="urn:microsoft.com/office/officeart/2005/8/layout/pList1"/>
    <dgm:cxn modelId="{F6EEB95A-B870-40A9-B0EE-47B5E6081C49}" type="presParOf" srcId="{74E971EA-0D54-4F8F-83E5-610A9D32B6EF}" destId="{4F989ADF-AE39-47F8-9DC7-96080B97C8F7}" srcOrd="0" destOrd="0" presId="urn:microsoft.com/office/officeart/2005/8/layout/pList1"/>
    <dgm:cxn modelId="{A834220C-DF12-4F38-A209-2AADEC513C1B}" type="presParOf" srcId="{74E971EA-0D54-4F8F-83E5-610A9D32B6EF}" destId="{BA7B3F12-9138-46CC-886D-C457F384B063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59BC9F2-2948-4AF0-9B9F-86E99123E4AF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</dgm:pt>
    <dgm:pt modelId="{57B92F3F-A43B-4D89-9016-589CB4DA7000}">
      <dgm:prSet phldrT="[Текст]" phldr="1"/>
      <dgm:spPr/>
      <dgm:t>
        <a:bodyPr/>
        <a:lstStyle/>
        <a:p>
          <a:endParaRPr lang="ru-RU"/>
        </a:p>
      </dgm:t>
    </dgm:pt>
    <dgm:pt modelId="{4CEFDE9F-8A0D-4CD9-8A81-7CED6106D1CE}" type="parTrans" cxnId="{041AA71E-CBCE-4089-84A5-A0B841F9403C}">
      <dgm:prSet/>
      <dgm:spPr/>
      <dgm:t>
        <a:bodyPr/>
        <a:lstStyle/>
        <a:p>
          <a:endParaRPr lang="ru-RU"/>
        </a:p>
      </dgm:t>
    </dgm:pt>
    <dgm:pt modelId="{657C87B1-28FC-42C3-ABF9-2520E56A5056}" type="sibTrans" cxnId="{041AA71E-CBCE-4089-84A5-A0B841F9403C}">
      <dgm:prSet/>
      <dgm:spPr/>
      <dgm:t>
        <a:bodyPr/>
        <a:lstStyle/>
        <a:p>
          <a:endParaRPr lang="ru-RU"/>
        </a:p>
      </dgm:t>
    </dgm:pt>
    <dgm:pt modelId="{6AE779AD-EF6C-4593-AAAD-014509F9338F}" type="pres">
      <dgm:prSet presAssocID="{659BC9F2-2948-4AF0-9B9F-86E99123E4AF}" presName="Name0" presStyleCnt="0">
        <dgm:presLayoutVars>
          <dgm:dir/>
          <dgm:resizeHandles val="exact"/>
        </dgm:presLayoutVars>
      </dgm:prSet>
      <dgm:spPr/>
    </dgm:pt>
    <dgm:pt modelId="{4D902708-3E56-4C13-843A-EDD52E16233E}" type="pres">
      <dgm:prSet presAssocID="{57B92F3F-A43B-4D89-9016-589CB4DA7000}" presName="compNode" presStyleCnt="0"/>
      <dgm:spPr/>
    </dgm:pt>
    <dgm:pt modelId="{505687A8-C595-48D6-8600-95854778FE3B}" type="pres">
      <dgm:prSet presAssocID="{57B92F3F-A43B-4D89-9016-589CB4DA7000}" presName="pictRect" presStyleLbl="node1" presStyleIdx="0" presStyleCnt="1" custScaleX="94408" custScaleY="96605" custLinFactNeighborX="890" custLinFactNeighborY="162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B11A9F31-5BD2-4F01-B1AE-EE15FFEBE3DC}" type="pres">
      <dgm:prSet presAssocID="{57B92F3F-A43B-4D89-9016-589CB4DA7000}" presName="textRect" presStyleLbl="revTx" presStyleIdx="0" presStyleCnt="1" custScaleX="1925" custScaleY="417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B7C17FD-8721-48A9-B41F-9FF7EAA6EBEB}" type="presOf" srcId="{57B92F3F-A43B-4D89-9016-589CB4DA7000}" destId="{B11A9F31-5BD2-4F01-B1AE-EE15FFEBE3DC}" srcOrd="0" destOrd="0" presId="urn:microsoft.com/office/officeart/2005/8/layout/pList1"/>
    <dgm:cxn modelId="{B87D6A2A-8F24-45F5-8351-163868C2C1BA}" type="presOf" srcId="{659BC9F2-2948-4AF0-9B9F-86E99123E4AF}" destId="{6AE779AD-EF6C-4593-AAAD-014509F9338F}" srcOrd="0" destOrd="0" presId="urn:microsoft.com/office/officeart/2005/8/layout/pList1"/>
    <dgm:cxn modelId="{041AA71E-CBCE-4089-84A5-A0B841F9403C}" srcId="{659BC9F2-2948-4AF0-9B9F-86E99123E4AF}" destId="{57B92F3F-A43B-4D89-9016-589CB4DA7000}" srcOrd="0" destOrd="0" parTransId="{4CEFDE9F-8A0D-4CD9-8A81-7CED6106D1CE}" sibTransId="{657C87B1-28FC-42C3-ABF9-2520E56A5056}"/>
    <dgm:cxn modelId="{BA593AAD-B126-4ECE-9247-510C3B00150D}" type="presParOf" srcId="{6AE779AD-EF6C-4593-AAAD-014509F9338F}" destId="{4D902708-3E56-4C13-843A-EDD52E16233E}" srcOrd="0" destOrd="0" presId="urn:microsoft.com/office/officeart/2005/8/layout/pList1"/>
    <dgm:cxn modelId="{82509BBD-CE78-411E-8D3F-13F023A9D079}" type="presParOf" srcId="{4D902708-3E56-4C13-843A-EDD52E16233E}" destId="{505687A8-C595-48D6-8600-95854778FE3B}" srcOrd="0" destOrd="0" presId="urn:microsoft.com/office/officeart/2005/8/layout/pList1"/>
    <dgm:cxn modelId="{CB24C736-5194-425D-959D-936069883485}" type="presParOf" srcId="{4D902708-3E56-4C13-843A-EDD52E16233E}" destId="{B11A9F31-5BD2-4F01-B1AE-EE15FFEBE3DC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3C4B6CD-4852-4AFA-B5EF-7E39595979C3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</dgm:pt>
    <dgm:pt modelId="{6EAB7744-2E4B-4A67-BEBE-0B0D4A0AC7B5}">
      <dgm:prSet phldrT="[Текст]" phldr="1"/>
      <dgm:spPr/>
      <dgm:t>
        <a:bodyPr/>
        <a:lstStyle/>
        <a:p>
          <a:endParaRPr lang="ru-RU"/>
        </a:p>
      </dgm:t>
    </dgm:pt>
    <dgm:pt modelId="{7220BF13-3E04-4BD1-9209-1AB0FC3D702A}" type="parTrans" cxnId="{6F4D33EF-0F7D-4199-97FE-7710C3F464CF}">
      <dgm:prSet/>
      <dgm:spPr/>
      <dgm:t>
        <a:bodyPr/>
        <a:lstStyle/>
        <a:p>
          <a:endParaRPr lang="ru-RU"/>
        </a:p>
      </dgm:t>
    </dgm:pt>
    <dgm:pt modelId="{0F7A98C4-A3CC-4093-BCBB-1B9E28331D17}" type="sibTrans" cxnId="{6F4D33EF-0F7D-4199-97FE-7710C3F464CF}">
      <dgm:prSet/>
      <dgm:spPr/>
      <dgm:t>
        <a:bodyPr/>
        <a:lstStyle/>
        <a:p>
          <a:endParaRPr lang="ru-RU"/>
        </a:p>
      </dgm:t>
    </dgm:pt>
    <dgm:pt modelId="{AB33A1C5-462B-4BF2-98A9-C8964ACE277F}" type="pres">
      <dgm:prSet presAssocID="{83C4B6CD-4852-4AFA-B5EF-7E39595979C3}" presName="Name0" presStyleCnt="0">
        <dgm:presLayoutVars>
          <dgm:dir/>
          <dgm:resizeHandles val="exact"/>
        </dgm:presLayoutVars>
      </dgm:prSet>
      <dgm:spPr/>
    </dgm:pt>
    <dgm:pt modelId="{6707868D-F9C4-4A8B-91ED-EC9EC4F5B2F6}" type="pres">
      <dgm:prSet presAssocID="{6EAB7744-2E4B-4A67-BEBE-0B0D4A0AC7B5}" presName="compNode" presStyleCnt="0"/>
      <dgm:spPr/>
    </dgm:pt>
    <dgm:pt modelId="{6BCCD52E-8C93-49B4-A794-8EA4FD696D28}" type="pres">
      <dgm:prSet presAssocID="{6EAB7744-2E4B-4A67-BEBE-0B0D4A0AC7B5}" presName="pictRect" presStyleLbl="node1" presStyleIdx="0" presStyleCnt="1" custScaleX="118981" custScaleY="128937" custLinFactNeighborX="0" custLinFactNeighborY="1867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0A4D8484-911A-4827-B9B1-2A8E805F5E8D}" type="pres">
      <dgm:prSet presAssocID="{6EAB7744-2E4B-4A67-BEBE-0B0D4A0AC7B5}" presName="textRect" presStyleLbl="revTx" presStyleIdx="0" presStyleCnt="1" custFlipVert="1" custScaleX="1176" custScaleY="31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8E1CDE-4D11-4C55-B091-2C4CFF1DA55A}" type="presOf" srcId="{83C4B6CD-4852-4AFA-B5EF-7E39595979C3}" destId="{AB33A1C5-462B-4BF2-98A9-C8964ACE277F}" srcOrd="0" destOrd="0" presId="urn:microsoft.com/office/officeart/2005/8/layout/pList1"/>
    <dgm:cxn modelId="{6F4D33EF-0F7D-4199-97FE-7710C3F464CF}" srcId="{83C4B6CD-4852-4AFA-B5EF-7E39595979C3}" destId="{6EAB7744-2E4B-4A67-BEBE-0B0D4A0AC7B5}" srcOrd="0" destOrd="0" parTransId="{7220BF13-3E04-4BD1-9209-1AB0FC3D702A}" sibTransId="{0F7A98C4-A3CC-4093-BCBB-1B9E28331D17}"/>
    <dgm:cxn modelId="{D995C4BD-9015-46B0-8D58-F06CB9FD226D}" type="presOf" srcId="{6EAB7744-2E4B-4A67-BEBE-0B0D4A0AC7B5}" destId="{0A4D8484-911A-4827-B9B1-2A8E805F5E8D}" srcOrd="0" destOrd="0" presId="urn:microsoft.com/office/officeart/2005/8/layout/pList1"/>
    <dgm:cxn modelId="{BA734B63-0132-4AE6-A459-0DBF1E90AA77}" type="presParOf" srcId="{AB33A1C5-462B-4BF2-98A9-C8964ACE277F}" destId="{6707868D-F9C4-4A8B-91ED-EC9EC4F5B2F6}" srcOrd="0" destOrd="0" presId="urn:microsoft.com/office/officeart/2005/8/layout/pList1"/>
    <dgm:cxn modelId="{982BF6D0-FAB2-4793-A25D-AC3EBFB1066C}" type="presParOf" srcId="{6707868D-F9C4-4A8B-91ED-EC9EC4F5B2F6}" destId="{6BCCD52E-8C93-49B4-A794-8EA4FD696D28}" srcOrd="0" destOrd="0" presId="urn:microsoft.com/office/officeart/2005/8/layout/pList1"/>
    <dgm:cxn modelId="{4B9A5561-78DC-4BD3-9B3F-DF5FCFB6D256}" type="presParOf" srcId="{6707868D-F9C4-4A8B-91ED-EC9EC4F5B2F6}" destId="{0A4D8484-911A-4827-B9B1-2A8E805F5E8D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11FA787-B66D-4036-BDB3-0BE84ECD207A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</dgm:pt>
    <dgm:pt modelId="{EBAF420E-FECE-40A9-9BDA-EB8C81E667BA}">
      <dgm:prSet phldrT="[Текст]" phldr="1"/>
      <dgm:spPr/>
      <dgm:t>
        <a:bodyPr/>
        <a:lstStyle/>
        <a:p>
          <a:endParaRPr lang="ru-RU" dirty="0"/>
        </a:p>
      </dgm:t>
    </dgm:pt>
    <dgm:pt modelId="{578C594E-F2DA-4FDE-8BEC-A4733CE5B88C}" type="sibTrans" cxnId="{CC79831F-753E-4921-8256-FB9AA32E5BB4}">
      <dgm:prSet/>
      <dgm:spPr/>
      <dgm:t>
        <a:bodyPr/>
        <a:lstStyle/>
        <a:p>
          <a:endParaRPr lang="ru-RU"/>
        </a:p>
      </dgm:t>
    </dgm:pt>
    <dgm:pt modelId="{9FD70FD4-168C-464D-B329-A161EBC856D1}" type="parTrans" cxnId="{CC79831F-753E-4921-8256-FB9AA32E5BB4}">
      <dgm:prSet/>
      <dgm:spPr/>
      <dgm:t>
        <a:bodyPr/>
        <a:lstStyle/>
        <a:p>
          <a:endParaRPr lang="ru-RU"/>
        </a:p>
      </dgm:t>
    </dgm:pt>
    <dgm:pt modelId="{04B11B65-B1B6-4B14-B91A-8E5B5EF39B04}" type="pres">
      <dgm:prSet presAssocID="{F11FA787-B66D-4036-BDB3-0BE84ECD207A}" presName="Name0" presStyleCnt="0">
        <dgm:presLayoutVars>
          <dgm:dir/>
          <dgm:resizeHandles val="exact"/>
        </dgm:presLayoutVars>
      </dgm:prSet>
      <dgm:spPr/>
    </dgm:pt>
    <dgm:pt modelId="{7D73F002-2735-4B90-B40A-174B69B9961B}" type="pres">
      <dgm:prSet presAssocID="{EBAF420E-FECE-40A9-9BDA-EB8C81E667BA}" presName="compNode" presStyleCnt="0"/>
      <dgm:spPr/>
    </dgm:pt>
    <dgm:pt modelId="{7AE22DC0-AB0E-4DF7-A374-69DC1CCFD870}" type="pres">
      <dgm:prSet presAssocID="{EBAF420E-FECE-40A9-9BDA-EB8C81E667BA}" presName="pictRect" presStyleLbl="node1" presStyleIdx="0" presStyleCnt="1" custLinFactNeighborX="-924" custLinFactNeighborY="4519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93FD5CCA-4188-48E7-9BAF-07F8851163EB}" type="pres">
      <dgm:prSet presAssocID="{EBAF420E-FECE-40A9-9BDA-EB8C81E667BA}" presName="textRect" presStyleLbl="revTx" presStyleIdx="0" presStyleCnt="1" custFlipHor="1" custScaleX="12586" custScaleY="43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C79831F-753E-4921-8256-FB9AA32E5BB4}" srcId="{F11FA787-B66D-4036-BDB3-0BE84ECD207A}" destId="{EBAF420E-FECE-40A9-9BDA-EB8C81E667BA}" srcOrd="0" destOrd="0" parTransId="{9FD70FD4-168C-464D-B329-A161EBC856D1}" sibTransId="{578C594E-F2DA-4FDE-8BEC-A4733CE5B88C}"/>
    <dgm:cxn modelId="{5974FC2D-90EC-452F-B15F-58231D7EF23A}" type="presOf" srcId="{EBAF420E-FECE-40A9-9BDA-EB8C81E667BA}" destId="{93FD5CCA-4188-48E7-9BAF-07F8851163EB}" srcOrd="0" destOrd="0" presId="urn:microsoft.com/office/officeart/2005/8/layout/pList1"/>
    <dgm:cxn modelId="{7FB0BE36-B95F-47DA-BF89-542512D42ABB}" type="presOf" srcId="{F11FA787-B66D-4036-BDB3-0BE84ECD207A}" destId="{04B11B65-B1B6-4B14-B91A-8E5B5EF39B04}" srcOrd="0" destOrd="0" presId="urn:microsoft.com/office/officeart/2005/8/layout/pList1"/>
    <dgm:cxn modelId="{CD1294BB-4F93-4086-9A25-ED26B02DBEAE}" type="presParOf" srcId="{04B11B65-B1B6-4B14-B91A-8E5B5EF39B04}" destId="{7D73F002-2735-4B90-B40A-174B69B9961B}" srcOrd="0" destOrd="0" presId="urn:microsoft.com/office/officeart/2005/8/layout/pList1"/>
    <dgm:cxn modelId="{C5501DEA-63A8-4151-ACA6-D41E69C20C08}" type="presParOf" srcId="{7D73F002-2735-4B90-B40A-174B69B9961B}" destId="{7AE22DC0-AB0E-4DF7-A374-69DC1CCFD870}" srcOrd="0" destOrd="0" presId="urn:microsoft.com/office/officeart/2005/8/layout/pList1"/>
    <dgm:cxn modelId="{48D1F882-8418-4545-8558-2829A8310116}" type="presParOf" srcId="{7D73F002-2735-4B90-B40A-174B69B9961B}" destId="{93FD5CCA-4188-48E7-9BAF-07F8851163EB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7BE8AA9-3D7C-41E9-81F4-19FE173B8907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</dgm:pt>
    <dgm:pt modelId="{F2001831-DE6A-4EFA-9940-EDBE0A36E61A}">
      <dgm:prSet phldrT="[Текст]" custT="1"/>
      <dgm:spPr/>
      <dgm:t>
        <a:bodyPr/>
        <a:lstStyle/>
        <a:p>
          <a:r>
            <a:rPr lang="ru-RU" sz="2400" b="1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rgbClr val="C00000"/>
              </a:solidFill>
            </a:rPr>
            <a:t>Новогодние праздники</a:t>
          </a:r>
        </a:p>
      </dgm:t>
    </dgm:pt>
    <dgm:pt modelId="{E10D9975-B63B-4E0F-B73A-BBAE4429228A}" type="parTrans" cxnId="{60C5BE87-F9DF-43BF-997F-9B4027EC26B7}">
      <dgm:prSet/>
      <dgm:spPr/>
      <dgm:t>
        <a:bodyPr/>
        <a:lstStyle/>
        <a:p>
          <a:endParaRPr lang="ru-RU"/>
        </a:p>
      </dgm:t>
    </dgm:pt>
    <dgm:pt modelId="{AFAFBDD6-A085-4D71-8425-BB38A90A1820}" type="sibTrans" cxnId="{60C5BE87-F9DF-43BF-997F-9B4027EC26B7}">
      <dgm:prSet/>
      <dgm:spPr/>
      <dgm:t>
        <a:bodyPr/>
        <a:lstStyle/>
        <a:p>
          <a:endParaRPr lang="ru-RU"/>
        </a:p>
      </dgm:t>
    </dgm:pt>
    <dgm:pt modelId="{1AD2DD12-C75C-41BF-811F-8DA89E6A2607}" type="pres">
      <dgm:prSet presAssocID="{E7BE8AA9-3D7C-41E9-81F4-19FE173B8907}" presName="Name0" presStyleCnt="0">
        <dgm:presLayoutVars>
          <dgm:dir/>
          <dgm:resizeHandles val="exact"/>
        </dgm:presLayoutVars>
      </dgm:prSet>
      <dgm:spPr/>
    </dgm:pt>
    <dgm:pt modelId="{53721F8C-636F-4D51-A8D8-A309789C8BC1}" type="pres">
      <dgm:prSet presAssocID="{F2001831-DE6A-4EFA-9940-EDBE0A36E61A}" presName="compNode" presStyleCnt="0"/>
      <dgm:spPr/>
    </dgm:pt>
    <dgm:pt modelId="{75D09BE8-E919-443D-9C0A-B13C2706FC73}" type="pres">
      <dgm:prSet presAssocID="{F2001831-DE6A-4EFA-9940-EDBE0A36E61A}" presName="pictRect" presStyleLbl="node1" presStyleIdx="0" presStyleCnt="1" custScaleX="78844" custScaleY="75057" custLinFactNeighborX="16888" custLinFactNeighborY="1269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915DF7FF-CE0F-43F4-901E-B9C68635B1A9}" type="pres">
      <dgm:prSet presAssocID="{F2001831-DE6A-4EFA-9940-EDBE0A36E61A}" presName="textRect" presStyleLbl="revTx" presStyleIdx="0" presStyleCnt="1" custScaleX="77178" custScaleY="28225" custLinFactNeighborX="-22753" custLinFactNeighborY="-407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BDBE2F3-3F14-497D-836D-7FEE498C84E8}" type="presOf" srcId="{E7BE8AA9-3D7C-41E9-81F4-19FE173B8907}" destId="{1AD2DD12-C75C-41BF-811F-8DA89E6A2607}" srcOrd="0" destOrd="0" presId="urn:microsoft.com/office/officeart/2005/8/layout/pList1"/>
    <dgm:cxn modelId="{B8D3308F-5F7F-4D6B-8B40-3B9AD3939661}" type="presOf" srcId="{F2001831-DE6A-4EFA-9940-EDBE0A36E61A}" destId="{915DF7FF-CE0F-43F4-901E-B9C68635B1A9}" srcOrd="0" destOrd="0" presId="urn:microsoft.com/office/officeart/2005/8/layout/pList1"/>
    <dgm:cxn modelId="{60C5BE87-F9DF-43BF-997F-9B4027EC26B7}" srcId="{E7BE8AA9-3D7C-41E9-81F4-19FE173B8907}" destId="{F2001831-DE6A-4EFA-9940-EDBE0A36E61A}" srcOrd="0" destOrd="0" parTransId="{E10D9975-B63B-4E0F-B73A-BBAE4429228A}" sibTransId="{AFAFBDD6-A085-4D71-8425-BB38A90A1820}"/>
    <dgm:cxn modelId="{6BBB9369-F81B-4468-ABDE-4A942AEF1AE9}" type="presParOf" srcId="{1AD2DD12-C75C-41BF-811F-8DA89E6A2607}" destId="{53721F8C-636F-4D51-A8D8-A309789C8BC1}" srcOrd="0" destOrd="0" presId="urn:microsoft.com/office/officeart/2005/8/layout/pList1"/>
    <dgm:cxn modelId="{47D0502A-1843-48A8-A09F-8B34BE3BBAF1}" type="presParOf" srcId="{53721F8C-636F-4D51-A8D8-A309789C8BC1}" destId="{75D09BE8-E919-443D-9C0A-B13C2706FC73}" srcOrd="0" destOrd="0" presId="urn:microsoft.com/office/officeart/2005/8/layout/pList1"/>
    <dgm:cxn modelId="{E021C8EF-D062-4325-BA08-8DF62A830471}" type="presParOf" srcId="{53721F8C-636F-4D51-A8D8-A309789C8BC1}" destId="{915DF7FF-CE0F-43F4-901E-B9C68635B1A9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D71727-5E12-4D96-AE1A-0D3EEA528ABE}">
      <dsp:nvSpPr>
        <dsp:cNvPr id="0" name=""/>
        <dsp:cNvSpPr/>
      </dsp:nvSpPr>
      <dsp:spPr>
        <a:xfrm>
          <a:off x="644939" y="-132119"/>
          <a:ext cx="4249068" cy="4249068"/>
        </a:xfrm>
        <a:prstGeom prst="circularArrow">
          <a:avLst>
            <a:gd name="adj1" fmla="val 5544"/>
            <a:gd name="adj2" fmla="val 330680"/>
            <a:gd name="adj3" fmla="val 12734184"/>
            <a:gd name="adj4" fmla="val 18057870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54AAE3-D4C6-4BAB-8D9D-88E7BBFD12E5}">
      <dsp:nvSpPr>
        <dsp:cNvPr id="0" name=""/>
        <dsp:cNvSpPr/>
      </dsp:nvSpPr>
      <dsp:spPr>
        <a:xfrm>
          <a:off x="1369171" y="72008"/>
          <a:ext cx="2800603" cy="131866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rtlCol="0" anchor="ctr" anchorCtr="0">
          <a:noAutofit/>
        </a:bodyPr>
        <a:lstStyle/>
        <a:p>
          <a:pPr lvl="0" algn="ctr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>
              <a:solidFill>
                <a:srgbClr val="002060"/>
              </a:solidFill>
            </a:rPr>
            <a:t>физкультурно</a:t>
          </a:r>
          <a:r>
            <a:rPr lang="ru-RU" sz="2000" b="1" kern="1200" dirty="0">
              <a:solidFill>
                <a:srgbClr val="002060"/>
              </a:solidFill>
            </a:rPr>
            <a:t> –спортивная направленность</a:t>
          </a:r>
        </a:p>
        <a:p>
          <a:pPr lvl="0" algn="ctr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sz="2000" kern="1200" noProof="0" dirty="0">
            <a:solidFill>
              <a:srgbClr val="002060"/>
            </a:solidFill>
          </a:endParaRPr>
        </a:p>
      </dsp:txBody>
      <dsp:txXfrm>
        <a:off x="1433543" y="136380"/>
        <a:ext cx="2671859" cy="1189925"/>
      </dsp:txXfrm>
    </dsp:sp>
    <dsp:sp modelId="{CB545A5D-75C9-49DB-AD8B-B348DB1A7A4A}">
      <dsp:nvSpPr>
        <dsp:cNvPr id="0" name=""/>
        <dsp:cNvSpPr/>
      </dsp:nvSpPr>
      <dsp:spPr>
        <a:xfrm>
          <a:off x="2707956" y="1241951"/>
          <a:ext cx="2943554" cy="96732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rtlCol="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002060"/>
              </a:solidFill>
            </a:rPr>
            <a:t>социально-гуманитарная </a:t>
          </a:r>
          <a:r>
            <a:rPr lang="ru-RU" sz="2000" b="1" kern="1200" noProof="0" dirty="0">
              <a:solidFill>
                <a:srgbClr val="002060"/>
              </a:solidFill>
            </a:rPr>
            <a:t>направленность</a:t>
          </a:r>
          <a:endParaRPr lang="ru-RU" sz="2000" kern="1200" noProof="0" dirty="0">
            <a:solidFill>
              <a:srgbClr val="002060"/>
            </a:solidFill>
          </a:endParaRPr>
        </a:p>
      </dsp:txBody>
      <dsp:txXfrm>
        <a:off x="2755177" y="1289172"/>
        <a:ext cx="2849112" cy="872884"/>
      </dsp:txXfrm>
    </dsp:sp>
    <dsp:sp modelId="{7FAAA5A5-C0CF-4BAE-8E75-BF0E96369C22}">
      <dsp:nvSpPr>
        <dsp:cNvPr id="0" name=""/>
        <dsp:cNvSpPr/>
      </dsp:nvSpPr>
      <dsp:spPr>
        <a:xfrm>
          <a:off x="2595731" y="2830078"/>
          <a:ext cx="2794896" cy="162544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rtlCol="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002060"/>
              </a:solidFill>
            </a:rPr>
            <a:t>51 детей-   инвалидов детства и дети с ОВЗ</a:t>
          </a:r>
          <a:endParaRPr lang="ru-RU" sz="2400" b="1" kern="1200" noProof="0" dirty="0">
            <a:solidFill>
              <a:srgbClr val="002060"/>
            </a:solidFill>
          </a:endParaRPr>
        </a:p>
      </dsp:txBody>
      <dsp:txXfrm>
        <a:off x="2675079" y="2909426"/>
        <a:ext cx="2636200" cy="1466750"/>
      </dsp:txXfrm>
    </dsp:sp>
    <dsp:sp modelId="{00D0B52D-2A0F-4D47-83A4-4DDE411B4460}">
      <dsp:nvSpPr>
        <dsp:cNvPr id="0" name=""/>
        <dsp:cNvSpPr/>
      </dsp:nvSpPr>
      <dsp:spPr>
        <a:xfrm>
          <a:off x="0" y="2830066"/>
          <a:ext cx="2516770" cy="162012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rtlCol="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>
              <a:solidFill>
                <a:srgbClr val="002060"/>
              </a:solidFill>
            </a:rPr>
            <a:t>более </a:t>
          </a:r>
          <a:r>
            <a:rPr lang="ru-RU" sz="2900" b="1" kern="1200" dirty="0" smtClean="0">
              <a:solidFill>
                <a:srgbClr val="002060"/>
              </a:solidFill>
            </a:rPr>
            <a:t>2000 </a:t>
          </a:r>
          <a:r>
            <a:rPr lang="ru-RU" sz="2900" b="1" kern="1200" dirty="0">
              <a:solidFill>
                <a:srgbClr val="002060"/>
              </a:solidFill>
            </a:rPr>
            <a:t>детей</a:t>
          </a:r>
          <a:endParaRPr lang="ru-RU" sz="2900" b="1" kern="1200" noProof="0" dirty="0">
            <a:solidFill>
              <a:srgbClr val="002060"/>
            </a:solidFill>
          </a:endParaRPr>
        </a:p>
      </dsp:txBody>
      <dsp:txXfrm>
        <a:off x="79088" y="2909154"/>
        <a:ext cx="2358594" cy="1461950"/>
      </dsp:txXfrm>
    </dsp:sp>
    <dsp:sp modelId="{B10813D8-140F-424F-845A-D15528B6A811}">
      <dsp:nvSpPr>
        <dsp:cNvPr id="0" name=""/>
        <dsp:cNvSpPr/>
      </dsp:nvSpPr>
      <dsp:spPr>
        <a:xfrm>
          <a:off x="-347496" y="1176232"/>
          <a:ext cx="2498507" cy="96732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rtlCol="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002060"/>
              </a:solidFill>
            </a:rPr>
            <a:t>Художественная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noProof="0" dirty="0">
              <a:solidFill>
                <a:srgbClr val="002060"/>
              </a:solidFill>
            </a:rPr>
            <a:t>направленность</a:t>
          </a:r>
          <a:endParaRPr lang="ru-RU" sz="2000" kern="1200" noProof="0" dirty="0">
            <a:solidFill>
              <a:srgbClr val="002060"/>
            </a:solidFill>
          </a:endParaRPr>
        </a:p>
      </dsp:txBody>
      <dsp:txXfrm>
        <a:off x="-300275" y="1223453"/>
        <a:ext cx="2404065" cy="8728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E9E1C8-0F40-4001-B066-B224F0B98CA6}">
      <dsp:nvSpPr>
        <dsp:cNvPr id="0" name=""/>
        <dsp:cNvSpPr/>
      </dsp:nvSpPr>
      <dsp:spPr>
        <a:xfrm>
          <a:off x="347294" y="0"/>
          <a:ext cx="5403903" cy="3950685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81F4E3-71CC-4552-AF5A-701294F9C24F}">
      <dsp:nvSpPr>
        <dsp:cNvPr id="0" name=""/>
        <dsp:cNvSpPr/>
      </dsp:nvSpPr>
      <dsp:spPr>
        <a:xfrm>
          <a:off x="877699" y="3974925"/>
          <a:ext cx="4117079" cy="6099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002060"/>
              </a:solidFill>
            </a:rPr>
            <a:t>Параолимпийские игры</a:t>
          </a:r>
        </a:p>
      </dsp:txBody>
      <dsp:txXfrm>
        <a:off x="877699" y="3974925"/>
        <a:ext cx="4117079" cy="6099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989ADF-AE39-47F8-9DC7-96080B97C8F7}">
      <dsp:nvSpPr>
        <dsp:cNvPr id="0" name=""/>
        <dsp:cNvSpPr/>
      </dsp:nvSpPr>
      <dsp:spPr>
        <a:xfrm>
          <a:off x="1859840" y="1091677"/>
          <a:ext cx="5099379" cy="3541219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7B3F12-9138-46CC-886D-C457F384B063}">
      <dsp:nvSpPr>
        <dsp:cNvPr id="0" name=""/>
        <dsp:cNvSpPr/>
      </dsp:nvSpPr>
      <dsp:spPr>
        <a:xfrm>
          <a:off x="2398490" y="4658529"/>
          <a:ext cx="5012654" cy="715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002060"/>
              </a:solidFill>
            </a:rPr>
            <a:t>Радуга талантов</a:t>
          </a:r>
        </a:p>
      </dsp:txBody>
      <dsp:txXfrm>
        <a:off x="2398490" y="4658529"/>
        <a:ext cx="5012654" cy="7154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687A8-C595-48D6-8600-95854778FE3B}">
      <dsp:nvSpPr>
        <dsp:cNvPr id="0" name=""/>
        <dsp:cNvSpPr/>
      </dsp:nvSpPr>
      <dsp:spPr>
        <a:xfrm>
          <a:off x="1080105" y="56630"/>
          <a:ext cx="4697101" cy="3311616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1A9F31-5BD2-4F01-B1AE-EE15FFEBE3DC}">
      <dsp:nvSpPr>
        <dsp:cNvPr id="0" name=""/>
        <dsp:cNvSpPr/>
      </dsp:nvSpPr>
      <dsp:spPr>
        <a:xfrm>
          <a:off x="3336488" y="3908021"/>
          <a:ext cx="95774" cy="7714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0" numCol="1" spcCol="1270" anchor="t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336488" y="3908021"/>
        <a:ext cx="95774" cy="77147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CCD52E-8C93-49B4-A794-8EA4FD696D28}">
      <dsp:nvSpPr>
        <dsp:cNvPr id="0" name=""/>
        <dsp:cNvSpPr/>
      </dsp:nvSpPr>
      <dsp:spPr>
        <a:xfrm>
          <a:off x="440284" y="354086"/>
          <a:ext cx="4573783" cy="3415031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4D8484-911A-4827-B9B1-2A8E805F5E8D}">
      <dsp:nvSpPr>
        <dsp:cNvPr id="0" name=""/>
        <dsp:cNvSpPr/>
      </dsp:nvSpPr>
      <dsp:spPr>
        <a:xfrm flipV="1">
          <a:off x="2704572" y="3723114"/>
          <a:ext cx="45206" cy="45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0" numCol="1" spcCol="1270" anchor="t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704572" y="3723114"/>
        <a:ext cx="45206" cy="4519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E22DC0-AB0E-4DF7-A374-69DC1CCFD870}">
      <dsp:nvSpPr>
        <dsp:cNvPr id="0" name=""/>
        <dsp:cNvSpPr/>
      </dsp:nvSpPr>
      <dsp:spPr>
        <a:xfrm>
          <a:off x="725106" y="919474"/>
          <a:ext cx="4727125" cy="3256989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FD5CCA-4188-48E7-9BAF-07F8851163EB}">
      <dsp:nvSpPr>
        <dsp:cNvPr id="0" name=""/>
        <dsp:cNvSpPr/>
      </dsp:nvSpPr>
      <dsp:spPr>
        <a:xfrm flipH="1">
          <a:off x="2834870" y="4098398"/>
          <a:ext cx="594955" cy="75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0" numCol="1" spcCol="1270" anchor="t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2834870" y="4098398"/>
        <a:ext cx="594955" cy="7569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D09BE8-E919-443D-9C0A-B13C2706FC73}">
      <dsp:nvSpPr>
        <dsp:cNvPr id="0" name=""/>
        <dsp:cNvSpPr/>
      </dsp:nvSpPr>
      <dsp:spPr>
        <a:xfrm>
          <a:off x="2520260" y="504056"/>
          <a:ext cx="4535134" cy="2974623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5DF7FF-CE0F-43F4-901E-B9C68635B1A9}">
      <dsp:nvSpPr>
        <dsp:cNvPr id="0" name=""/>
        <dsp:cNvSpPr/>
      </dsp:nvSpPr>
      <dsp:spPr>
        <a:xfrm>
          <a:off x="288010" y="3366820"/>
          <a:ext cx="4439305" cy="6023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rgbClr val="C00000"/>
              </a:solidFill>
            </a:rPr>
            <a:t>Новогодние праздники</a:t>
          </a:r>
        </a:p>
      </dsp:txBody>
      <dsp:txXfrm>
        <a:off x="288010" y="3366820"/>
        <a:ext cx="4439305" cy="6023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CBDACDC-6E63-4272-B3AC-CCF5CA6029F9}" type="datetime1">
              <a:rPr lang="ru-RU" smtClean="0"/>
              <a:t>22.08.2024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C119DBA-4540-49B3-8FA9-6259387ECF9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76198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B379994-B797-4915-BB7A-12D6CEBDCA03}" type="datetime1">
              <a:rPr lang="ru-RU" smtClean="0"/>
              <a:t>22.08.2024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3B36274-F2B9-4C45-BBB4-0EDF4CD651A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76885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6567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36274-F2B9-4C45-BBB4-0EDF4CD651A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3430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36274-F2B9-4C45-BBB4-0EDF4CD651A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930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36274-F2B9-4C45-BBB4-0EDF4CD651A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276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36274-F2B9-4C45-BBB4-0EDF4CD651A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2223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36274-F2B9-4C45-BBB4-0EDF4CD651A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1853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36274-F2B9-4C45-BBB4-0EDF4CD651A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9924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ru-RU" smtClean="0"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90335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3B36274-F2B9-4C45-BBB4-0EDF4CD651A7}" type="slidenum">
              <a:rPr lang="ru-RU" smtClean="0"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44574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ru-RU" smtClean="0"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88859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ru-RU" smtClean="0"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0716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35693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ru-RU" smtClean="0"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894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ru-RU" smtClean="0"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9051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4090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36274-F2B9-4C45-BBB4-0EDF4CD651A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522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36274-F2B9-4C45-BBB4-0EDF4CD651A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57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36274-F2B9-4C45-BBB4-0EDF4CD651A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409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36274-F2B9-4C45-BBB4-0EDF4CD651A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671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36274-F2B9-4C45-BBB4-0EDF4CD651A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8693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36274-F2B9-4C45-BBB4-0EDF4CD651A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092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3" y="1371600"/>
            <a:ext cx="9144000" cy="3505200"/>
          </a:xfrm>
        </p:spPr>
        <p:txBody>
          <a:bodyPr rtlCol="0">
            <a:noAutofit/>
          </a:bodyPr>
          <a:lstStyle>
            <a:lvl1pPr>
              <a:defRPr sz="72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3" y="4953000"/>
            <a:ext cx="8229600" cy="10668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C10C6A-66F6-4656-BD5A-C787A1F83051}" type="datetime1">
              <a:rPr lang="ru-RU" smtClean="0"/>
              <a:t>22.08.2024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686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E8CAEA8-596E-4ADA-B5C6-8A4218D28579}" type="datetime1">
              <a:rPr lang="ru-RU" smtClean="0"/>
              <a:t>22.08.2024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2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8/22/2024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80820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8/22/2024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34580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8/22/2024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1919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8/22/2024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98362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8/22/2024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71975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8/22/2024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797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8/22/2024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28222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8/22/2024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58376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8/22/2024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93073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8/22/2024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607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9752012" y="533400"/>
            <a:ext cx="1371600" cy="5592764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ru-RU" dirty="0"/>
              <a:t>Стиль образца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2411" y="533400"/>
            <a:ext cx="8077201" cy="5592764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E9CDD9C-ADF0-4A8E-89D7-BECA34527CD0}" type="datetime1">
              <a:rPr lang="ru-RU" smtClean="0"/>
              <a:t>22.08.2024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0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8/22/2024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13872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B65A85-DE02-99A1-6EB4-594893F291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618B5A7-95EE-1CAD-D733-4FCF65C1BF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E8386F-CE76-5B69-203A-1B6BB6939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39C0BB-9543-42D6-9D8E-B47D75EEB0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34C96F-75E7-2BA9-DC88-FBE5CB7DC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3ABB4C-9FD1-6EB4-4B14-417ED0E60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7348F06-B0A4-45E3-AAA2-17B4978C38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74204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BB87A0-FE48-B268-26F7-4158A7FD6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F8CF57-428F-1CD6-DC77-DB628A4A1A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B86D1E-ED8D-AA20-7C3D-A4E464C19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39C0BB-9543-42D6-9D8E-B47D75EEB0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871149-8884-AEA7-FAEB-CC6602597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E70D5A-DE9C-71E8-5FFC-135187A6C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7348F06-B0A4-45E3-AAA2-17B4978C38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53263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DD6B4A-D229-AF8A-4474-01EF2FC6D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7FBA6C-9CA0-578B-E084-5D3A88904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F21BE2-D41A-F856-4294-4110057DA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39C0BB-9543-42D6-9D8E-B47D75EEB0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645112-0DD6-B917-1F2D-BB56C0DF3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A5D91D-FD74-3A64-A667-85A6B62C9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7348F06-B0A4-45E3-AAA2-17B4978C38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126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161394-6361-AA1D-B4D6-826BE1CFB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0FFD35-7E1B-9B1D-F244-EB7D5FE1AD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70C0C68-D7F7-AF02-D4E5-C9BD3F0C8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32AAE7F-76E7-4215-3F5E-293F75E45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39C0BB-9543-42D6-9D8E-B47D75EEB0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AA1BB9-8BB8-9CCC-542A-9FF30EA38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CED482C-253A-15A2-603C-106FE3A38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7348F06-B0A4-45E3-AAA2-17B4978C38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76163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E6084A-8917-2742-10B4-5131E54AA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E011EF-77B8-DC2D-AADF-19694032D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D2B4A8-B2D3-027A-7CAD-5461047DAE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DFF069D-7878-EF0C-264E-915DD7BF7F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B7CD272-9DB0-7A0A-570A-8442D53C2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DEAFFE6-FC52-8789-F490-1617C031B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39C0BB-9543-42D6-9D8E-B47D75EEB0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F9DCB5-050E-E5DB-9A35-BBFC6D6AD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CBC3763-2CE0-1DEB-DC7B-31F22AD57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7348F06-B0A4-45E3-AAA2-17B4978C38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76376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E346DE-273E-6509-48FF-B379E7EED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41B9713-9574-6CBB-D8A1-681E52EA1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39C0BB-9543-42D6-9D8E-B47D75EEB0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F6EEFA5-7ACD-2E6B-4D73-8A851DF27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CAEA23-847A-1E48-F1B9-E0BA1B697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7348F06-B0A4-45E3-AAA2-17B4978C38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73366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D79A7B6-43D7-74EC-367A-D9AD97B1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39C0BB-9543-42D6-9D8E-B47D75EEB0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6918594-4A4C-EB31-05BE-33EE7A64F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4DC94-6F21-382E-4517-0D7CB0510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7348F06-B0A4-45E3-AAA2-17B4978C38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80020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BFD03A-10C5-954C-ECFF-B00FC89A1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5DFDDD-70E7-A57E-66C7-21F5FCDE7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EB89638-77FA-7EE5-8A51-57DCC6790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1E722B-1B8E-B5C4-5374-41A0BB0F4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39C0BB-9543-42D6-9D8E-B47D75EEB0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035EC3-AB39-FAC3-25A4-84553EB2F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78600F-EBEE-35DB-9C54-4995C71F2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7348F06-B0A4-45E3-AAA2-17B4978C38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83341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D28C6F-2387-ABBD-1B64-DD59392A3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DCCB930-A7E7-6ECC-E425-E82AF6C877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B38D7B0-91EC-CFEC-B0EB-24ADC5193A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9994AC-8D6B-A6D7-C3D8-3D5CBD59D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39C0BB-9543-42D6-9D8E-B47D75EEB0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F4DE40-03FF-B853-ADEB-C5FE07B67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5DCB74-BFDE-20AE-3456-5A801DBEB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7348F06-B0A4-45E3-AAA2-17B4978C38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265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81F9C2-B50E-46E8-9470-1B51623309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5CE5B60-767C-4B9E-9ED7-9092C7AB1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382C7A-A531-42A8-B934-2FF890531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B2E234-E0D4-4F8A-B9CB-EAABC8B2A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F0CC50-C40B-4642-8500-753AF3769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19140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85DF22-532D-C5AC-8FF8-FF34F0A9F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7158E56-917F-9353-24D1-96F75F1181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82FB5E-8D0B-5D79-9C5C-D6E767382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39C0BB-9543-42D6-9D8E-B47D75EEB0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F558EC-B96F-99FC-F285-CF53A1D68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8D1B03-37C4-3E3B-4D47-9EBF06AB0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7348F06-B0A4-45E3-AAA2-17B4978C38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19480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ED5565-324B-82DB-B4E6-564BFBF022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7AF9E4-586C-5156-DED8-81E029669D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14EF31-9EDD-15C1-B32B-1D5BA7062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39C0BB-9543-42D6-9D8E-B47D75EEB0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9A13E9-4D0D-124D-334F-1D766C1AC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1A079C-9E56-27BC-A556-E830DBC9C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7348F06-B0A4-45E3-AAA2-17B4978C38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82123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B65A85-DE02-99A1-6EB4-594893F291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618B5A7-95EE-1CAD-D733-4FCF65C1BF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E8386F-CE76-5B69-203A-1B6BB6939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39C0BB-9543-42D6-9D8E-B47D75EEB0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34C96F-75E7-2BA9-DC88-FBE5CB7DC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3ABB4C-9FD1-6EB4-4B14-417ED0E60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7348F06-B0A4-45E3-AAA2-17B4978C38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54203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BB87A0-FE48-B268-26F7-4158A7FD6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F8CF57-428F-1CD6-DC77-DB628A4A1A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B86D1E-ED8D-AA20-7C3D-A4E464C19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39C0BB-9543-42D6-9D8E-B47D75EEB0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871149-8884-AEA7-FAEB-CC6602597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E70D5A-DE9C-71E8-5FFC-135187A6C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7348F06-B0A4-45E3-AAA2-17B4978C38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56337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DD6B4A-D229-AF8A-4474-01EF2FC6D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7FBA6C-9CA0-578B-E084-5D3A88904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F21BE2-D41A-F856-4294-4110057DA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39C0BB-9543-42D6-9D8E-B47D75EEB0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645112-0DD6-B917-1F2D-BB56C0DF3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A5D91D-FD74-3A64-A667-85A6B62C9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7348F06-B0A4-45E3-AAA2-17B4978C38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17599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161394-6361-AA1D-B4D6-826BE1CFB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0FFD35-7E1B-9B1D-F244-EB7D5FE1AD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70C0C68-D7F7-AF02-D4E5-C9BD3F0C8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32AAE7F-76E7-4215-3F5E-293F75E45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39C0BB-9543-42D6-9D8E-B47D75EEB0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AA1BB9-8BB8-9CCC-542A-9FF30EA38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CED482C-253A-15A2-603C-106FE3A38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7348F06-B0A4-45E3-AAA2-17B4978C38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5134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E6084A-8917-2742-10B4-5131E54AA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E011EF-77B8-DC2D-AADF-19694032D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D2B4A8-B2D3-027A-7CAD-5461047DAE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DFF069D-7878-EF0C-264E-915DD7BF7F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B7CD272-9DB0-7A0A-570A-8442D53C2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DEAFFE6-FC52-8789-F490-1617C031B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39C0BB-9543-42D6-9D8E-B47D75EEB0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F9DCB5-050E-E5DB-9A35-BBFC6D6AD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CBC3763-2CE0-1DEB-DC7B-31F22AD57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7348F06-B0A4-45E3-AAA2-17B4978C38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66338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E346DE-273E-6509-48FF-B379E7EED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41B9713-9574-6CBB-D8A1-681E52EA1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39C0BB-9543-42D6-9D8E-B47D75EEB0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F6EEFA5-7ACD-2E6B-4D73-8A851DF27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CAEA23-847A-1E48-F1B9-E0BA1B697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7348F06-B0A4-45E3-AAA2-17B4978C38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10777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D79A7B6-43D7-74EC-367A-D9AD97B1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39C0BB-9543-42D6-9D8E-B47D75EEB0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6918594-4A4C-EB31-05BE-33EE7A64F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4DC94-6F21-382E-4517-0D7CB0510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7348F06-B0A4-45E3-AAA2-17B4978C38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82435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BFD03A-10C5-954C-ECFF-B00FC89A1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5DFDDD-70E7-A57E-66C7-21F5FCDE7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EB89638-77FA-7EE5-8A51-57DCC6790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1E722B-1B8E-B5C4-5374-41A0BB0F4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39C0BB-9543-42D6-9D8E-B47D75EEB0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035EC3-AB39-FAC3-25A4-84553EB2F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78600F-EBEE-35DB-9C54-4995C71F2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7348F06-B0A4-45E3-AAA2-17B4978C38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629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04B55F-4DBE-4291-9E28-93270668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40D851-8427-4001-AA03-4B9BC49EE9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B4EE9D-2151-487E-A3A5-549AB9E7F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8A2FBE-D60C-4489-B1D0-B3B6F61EC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C3D515-6C47-4C56-8112-5BC73B08C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98837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D28C6F-2387-ABBD-1B64-DD59392A3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DCCB930-A7E7-6ECC-E425-E82AF6C877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B38D7B0-91EC-CFEC-B0EB-24ADC5193A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9994AC-8D6B-A6D7-C3D8-3D5CBD59D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39C0BB-9543-42D6-9D8E-B47D75EEB0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F4DE40-03FF-B853-ADEB-C5FE07B67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5DCB74-BFDE-20AE-3456-5A801DBEB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7348F06-B0A4-45E3-AAA2-17B4978C38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11664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85DF22-532D-C5AC-8FF8-FF34F0A9F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7158E56-917F-9353-24D1-96F75F1181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82FB5E-8D0B-5D79-9C5C-D6E767382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39C0BB-9543-42D6-9D8E-B47D75EEB0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F558EC-B96F-99FC-F285-CF53A1D68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8D1B03-37C4-3E3B-4D47-9EBF06AB0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7348F06-B0A4-45E3-AAA2-17B4978C38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37418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ED5565-324B-82DB-B4E6-564BFBF022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7AF9E4-586C-5156-DED8-81E029669D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14EF31-9EDD-15C1-B32B-1D5BA7062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39C0BB-9543-42D6-9D8E-B47D75EEB0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9A13E9-4D0D-124D-334F-1D766C1AC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1A079C-9E56-27BC-A556-E830DBC9C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7348F06-B0A4-45E3-AAA2-17B4978C38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98694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B65A85-DE02-99A1-6EB4-594893F291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618B5A7-95EE-1CAD-D733-4FCF65C1BF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E8386F-CE76-5B69-203A-1B6BB6939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39C0BB-9543-42D6-9D8E-B47D75EEB0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34C96F-75E7-2BA9-DC88-FBE5CB7DC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3ABB4C-9FD1-6EB4-4B14-417ED0E60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7348F06-B0A4-45E3-AAA2-17B4978C38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47468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BB87A0-FE48-B268-26F7-4158A7FD6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F8CF57-428F-1CD6-DC77-DB628A4A1A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B86D1E-ED8D-AA20-7C3D-A4E464C19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39C0BB-9543-42D6-9D8E-B47D75EEB0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871149-8884-AEA7-FAEB-CC6602597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E70D5A-DE9C-71E8-5FFC-135187A6C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7348F06-B0A4-45E3-AAA2-17B4978C38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24586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DD6B4A-D229-AF8A-4474-01EF2FC6D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7FBA6C-9CA0-578B-E084-5D3A88904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F21BE2-D41A-F856-4294-4110057DA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39C0BB-9543-42D6-9D8E-B47D75EEB0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645112-0DD6-B917-1F2D-BB56C0DF3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A5D91D-FD74-3A64-A667-85A6B62C9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7348F06-B0A4-45E3-AAA2-17B4978C38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694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161394-6361-AA1D-B4D6-826BE1CFB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0FFD35-7E1B-9B1D-F244-EB7D5FE1AD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70C0C68-D7F7-AF02-D4E5-C9BD3F0C8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32AAE7F-76E7-4215-3F5E-293F75E45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39C0BB-9543-42D6-9D8E-B47D75EEB0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AA1BB9-8BB8-9CCC-542A-9FF30EA38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CED482C-253A-15A2-603C-106FE3A38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7348F06-B0A4-45E3-AAA2-17B4978C38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94781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E6084A-8917-2742-10B4-5131E54AA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E011EF-77B8-DC2D-AADF-19694032D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D2B4A8-B2D3-027A-7CAD-5461047DAE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DFF069D-7878-EF0C-264E-915DD7BF7F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B7CD272-9DB0-7A0A-570A-8442D53C2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DEAFFE6-FC52-8789-F490-1617C031B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39C0BB-9543-42D6-9D8E-B47D75EEB0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F9DCB5-050E-E5DB-9A35-BBFC6D6AD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CBC3763-2CE0-1DEB-DC7B-31F22AD57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7348F06-B0A4-45E3-AAA2-17B4978C38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27681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E346DE-273E-6509-48FF-B379E7EED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41B9713-9574-6CBB-D8A1-681E52EA1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39C0BB-9543-42D6-9D8E-B47D75EEB0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F6EEFA5-7ACD-2E6B-4D73-8A851DF27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CAEA23-847A-1E48-F1B9-E0BA1B697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7348F06-B0A4-45E3-AAA2-17B4978C38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90894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D79A7B6-43D7-74EC-367A-D9AD97B1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39C0BB-9543-42D6-9D8E-B47D75EEB0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6918594-4A4C-EB31-05BE-33EE7A64F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4DC94-6F21-382E-4517-0D7CB0510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7348F06-B0A4-45E3-AAA2-17B4978C38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498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155ABA-C0A6-4614-A5D7-2E69F9E27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81F04CA-3E0C-4C32-A6D1-72598B71A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5E6659-6A11-484E-9877-0585BD046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067315-49BE-48DC-9982-15C03F840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92202D-EE88-4C29-9D4B-4C7029971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2436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BFD03A-10C5-954C-ECFF-B00FC89A1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5DFDDD-70E7-A57E-66C7-21F5FCDE7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EB89638-77FA-7EE5-8A51-57DCC6790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1E722B-1B8E-B5C4-5374-41A0BB0F4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39C0BB-9543-42D6-9D8E-B47D75EEB0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035EC3-AB39-FAC3-25A4-84553EB2F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78600F-EBEE-35DB-9C54-4995C71F2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7348F06-B0A4-45E3-AAA2-17B4978C38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19017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D28C6F-2387-ABBD-1B64-DD59392A3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DCCB930-A7E7-6ECC-E425-E82AF6C877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B38D7B0-91EC-CFEC-B0EB-24ADC5193A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9994AC-8D6B-A6D7-C3D8-3D5CBD59D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39C0BB-9543-42D6-9D8E-B47D75EEB0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F4DE40-03FF-B853-ADEB-C5FE07B67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5DCB74-BFDE-20AE-3456-5A801DBEB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7348F06-B0A4-45E3-AAA2-17B4978C38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251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85DF22-532D-C5AC-8FF8-FF34F0A9F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7158E56-917F-9353-24D1-96F75F1181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82FB5E-8D0B-5D79-9C5C-D6E767382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39C0BB-9543-42D6-9D8E-B47D75EEB0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F558EC-B96F-99FC-F285-CF53A1D68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8D1B03-37C4-3E3B-4D47-9EBF06AB0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7348F06-B0A4-45E3-AAA2-17B4978C38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58068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ED5565-324B-82DB-B4E6-564BFBF022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7AF9E4-586C-5156-DED8-81E029669D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14EF31-9EDD-15C1-B32B-1D5BA7062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39C0BB-9543-42D6-9D8E-B47D75EEB0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9A13E9-4D0D-124D-334F-1D766C1AC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1A079C-9E56-27BC-A556-E830DBC9C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7348F06-B0A4-45E3-AAA2-17B4978C38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546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A58B2C-972A-4AAF-95CE-5E45EA6FA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AD4CE8-173A-4226-B82B-3E391117A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768F7A4-719C-43DE-89A8-788C5E7C5A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132933F-6940-40E7-8C37-CAAFD91AC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86DC20-26E7-451D-96C6-30062B456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AAE3C0-1B67-4C61-B6A3-2D1D4C9F0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458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3169B0-687F-41F4-A8BB-E3E1C66AA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1C3A49-FA19-4F76-A2A6-78E5BE17C7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22B090-1A31-4950-83DA-9A7CD8BD7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0196253-CC3D-48D3-8881-635962A88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E708628-32EA-4043-9652-E384531EA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85B44A3-9D0F-4439-AEEC-E2E888CAA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95905AF-9EC0-40D1-A246-B98C6A7E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8DB7556-CE75-4CE7-978B-4A631431C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842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C94B3F-91B2-41B8-B538-14A834731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D72B1AF-6FE7-4A47-8163-71F339778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0410848-8198-4371-B363-63FDD61A0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FF7FB2-10BD-43F8-87D9-632F734A4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170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29B10A-78CE-4BAB-912D-2D38FABA9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3A28D6B-BEEB-4D49-B14D-96E9A295B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F72AF6-FE75-49FF-BFAB-668B5C53F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7023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6C7BA5-82AA-432E-9E74-E2DB2877C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B8F447-8945-4876-B660-104F2B1EA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C2AEC2F-0E00-4989-8286-E89412B44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B566E9-6226-49C9-ADE7-4574F2017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F1B959-044A-4EEF-BE1C-0F8C04316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E390BC-A197-4923-8C82-A27535E25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318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AB38E33-CD8D-468C-AC4D-8EE3547B20B6}" type="datetime1">
              <a:rPr lang="ru-RU" smtClean="0"/>
              <a:t>22.08.2024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945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71ACB2-42B6-421A-8592-3BA720B3D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4E5DF57-458E-4502-9E5A-9F8CE37197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0C1460-2B17-4BC1-A66B-578733A7A7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71F943-A83E-446A-9BAC-44B166388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296BBA-7695-4F1A-8356-B8D9981BD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5FDED7-3DCC-4DF3-8809-B804C46E9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9485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1273F-162D-4592-816E-7923FF9EA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9584F8C-3678-4C0C-8869-ADC6A38072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16B034-CF29-4644-A95D-13BD5E93E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93FAFE-FB1D-4558-824A-D453E79CE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FDF5FF-AD5C-431E-B5E6-B10F3BCE2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1255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A842769-7FEC-417E-B088-927E3EAE93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A56240A-7C37-4829-A75C-ED7B71B50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D6E0CC-2CCC-4DAF-A2F5-2A5548D7A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2A9177-69F3-4411-B4DD-7F88F173C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FA2740-3CEE-4BE5-B9BE-163601D03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5384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81F9C2-B50E-46E8-9470-1B51623309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5CE5B60-767C-4B9E-9ED7-9092C7AB1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382C7A-A531-42A8-B934-2FF890531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B2E234-E0D4-4F8A-B9CB-EAABC8B2A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F0CC50-C40B-4642-8500-753AF3769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7428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04B55F-4DBE-4291-9E28-93270668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40D851-8427-4001-AA03-4B9BC49EE9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B4EE9D-2151-487E-A3A5-549AB9E7F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8A2FBE-D60C-4489-B1D0-B3B6F61EC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C3D515-6C47-4C56-8112-5BC73B08C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2091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155ABA-C0A6-4614-A5D7-2E69F9E27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81F04CA-3E0C-4C32-A6D1-72598B71A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5E6659-6A11-484E-9877-0585BD046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067315-49BE-48DC-9982-15C03F840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92202D-EE88-4C29-9D4B-4C7029971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4532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A58B2C-972A-4AAF-95CE-5E45EA6FA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AD4CE8-173A-4226-B82B-3E391117A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768F7A4-719C-43DE-89A8-788C5E7C5A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132933F-6940-40E7-8C37-CAAFD91AC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86DC20-26E7-451D-96C6-30062B456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AAE3C0-1B67-4C61-B6A3-2D1D4C9F0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9423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3169B0-687F-41F4-A8BB-E3E1C66AA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1C3A49-FA19-4F76-A2A6-78E5BE17C7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22B090-1A31-4950-83DA-9A7CD8BD7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0196253-CC3D-48D3-8881-635962A88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E708628-32EA-4043-9652-E384531EA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85B44A3-9D0F-4439-AEEC-E2E888CAA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95905AF-9EC0-40D1-A246-B98C6A7E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8DB7556-CE75-4CE7-978B-4A631431C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1823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C94B3F-91B2-41B8-B538-14A834731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D72B1AF-6FE7-4A47-8163-71F339778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0410848-8198-4371-B363-63FDD61A0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FF7FB2-10BD-43F8-87D9-632F734A4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2367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29B10A-78CE-4BAB-912D-2D38FABA9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3A28D6B-BEEB-4D49-B14D-96E9A295B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F72AF6-FE75-49FF-BFAB-668B5C53F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91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22414" y="2514601"/>
            <a:ext cx="9144000" cy="2819400"/>
          </a:xfrm>
        </p:spPr>
        <p:txBody>
          <a:bodyPr rtlCol="0" anchor="b">
            <a:noAutofit/>
          </a:bodyPr>
          <a:lstStyle>
            <a:lvl1pPr algn="l" rtl="0">
              <a:defRPr sz="6600" b="0" i="0" cap="none" baseline="0"/>
            </a:lvl1pPr>
          </a:lstStyle>
          <a:p>
            <a:pPr rtl="0"/>
            <a:r>
              <a:rPr lang="ru-RU" dirty="0"/>
              <a:t>Стиль образца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990600"/>
            <a:ext cx="8229600" cy="11430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9BE440-AB8F-40F9-B469-1A59D2545CD3}" type="datetime1">
              <a:rPr lang="ru-RU" smtClean="0"/>
              <a:t>22.08.2024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699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6C7BA5-82AA-432E-9E74-E2DB2877C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B8F447-8945-4876-B660-104F2B1EA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C2AEC2F-0E00-4989-8286-E89412B44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B566E9-6226-49C9-ADE7-4574F2017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F1B959-044A-4EEF-BE1C-0F8C04316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E390BC-A197-4923-8C82-A27535E25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3513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71ACB2-42B6-421A-8592-3BA720B3D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4E5DF57-458E-4502-9E5A-9F8CE37197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0C1460-2B17-4BC1-A66B-578733A7A7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71F943-A83E-446A-9BAC-44B166388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296BBA-7695-4F1A-8356-B8D9981BD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5FDED7-3DCC-4DF3-8809-B804C46E9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7449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1273F-162D-4592-816E-7923FF9EA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9584F8C-3678-4C0C-8869-ADC6A38072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16B034-CF29-4644-A95D-13BD5E93E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93FAFE-FB1D-4558-824A-D453E79CE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FDF5FF-AD5C-431E-B5E6-B10F3BCE2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1305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A842769-7FEC-417E-B088-927E3EAE93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A56240A-7C37-4829-A75C-ED7B71B50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D6E0CC-2CCC-4DAF-A2F5-2A5548D7A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2A9177-69F3-4411-B4DD-7F88F173C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FA2740-3CEE-4BE5-B9BE-163601D03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419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81F9C2-B50E-46E8-9470-1B51623309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5CE5B60-767C-4B9E-9ED7-9092C7AB1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382C7A-A531-42A8-B934-2FF890531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B2E234-E0D4-4F8A-B9CB-EAABC8B2A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F0CC50-C40B-4642-8500-753AF3769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2075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04B55F-4DBE-4291-9E28-93270668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40D851-8427-4001-AA03-4B9BC49EE9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B4EE9D-2151-487E-A3A5-549AB9E7F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8A2FBE-D60C-4489-B1D0-B3B6F61EC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C3D515-6C47-4C56-8112-5BC73B08C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3360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155ABA-C0A6-4614-A5D7-2E69F9E27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81F04CA-3E0C-4C32-A6D1-72598B71A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5E6659-6A11-484E-9877-0585BD046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067315-49BE-48DC-9982-15C03F840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92202D-EE88-4C29-9D4B-4C7029971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3303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A58B2C-972A-4AAF-95CE-5E45EA6FA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AD4CE8-173A-4226-B82B-3E391117A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768F7A4-719C-43DE-89A8-788C5E7C5A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132933F-6940-40E7-8C37-CAAFD91AC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86DC20-26E7-451D-96C6-30062B456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AAE3C0-1B67-4C61-B6A3-2D1D4C9F0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4717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3169B0-687F-41F4-A8BB-E3E1C66AA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1C3A49-FA19-4F76-A2A6-78E5BE17C7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22B090-1A31-4950-83DA-9A7CD8BD7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0196253-CC3D-48D3-8881-635962A88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E708628-32EA-4043-9652-E384531EA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85B44A3-9D0F-4439-AEEC-E2E888CAA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95905AF-9EC0-40D1-A246-B98C6A7E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8DB7556-CE75-4CE7-978B-4A631431C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7230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C94B3F-91B2-41B8-B538-14A834731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D72B1AF-6FE7-4A47-8163-71F339778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0410848-8198-4371-B363-63FDD61A0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FF7FB2-10BD-43F8-87D9-632F734A4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430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</p:spPr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2414" y="1828800"/>
            <a:ext cx="4645152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75412" y="1828800"/>
            <a:ext cx="4648201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63F9309-2CCA-4BCE-9CC0-3EE77B52DCAB}" type="datetime1">
              <a:rPr lang="ru-RU" smtClean="0"/>
              <a:t>22.08.2024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697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29B10A-78CE-4BAB-912D-2D38FABA9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3A28D6B-BEEB-4D49-B14D-96E9A295B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F72AF6-FE75-49FF-BFAB-668B5C53F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7839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6C7BA5-82AA-432E-9E74-E2DB2877C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B8F447-8945-4876-B660-104F2B1EA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C2AEC2F-0E00-4989-8286-E89412B44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B566E9-6226-49C9-ADE7-4574F2017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F1B959-044A-4EEF-BE1C-0F8C04316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E390BC-A197-4923-8C82-A27535E25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5720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71ACB2-42B6-421A-8592-3BA720B3D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4E5DF57-458E-4502-9E5A-9F8CE37197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0C1460-2B17-4BC1-A66B-578733A7A7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71F943-A83E-446A-9BAC-44B166388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296BBA-7695-4F1A-8356-B8D9981BD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5FDED7-3DCC-4DF3-8809-B804C46E9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7586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1273F-162D-4592-816E-7923FF9EA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9584F8C-3678-4C0C-8869-ADC6A38072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16B034-CF29-4644-A95D-13BD5E93E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93FAFE-FB1D-4558-824A-D453E79CE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FDF5FF-AD5C-431E-B5E6-B10F3BCE2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2598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A842769-7FEC-417E-B088-927E3EAE93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A56240A-7C37-4829-A75C-ED7B71B50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D6E0CC-2CCC-4DAF-A2F5-2A5548D7A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2A9177-69F3-4411-B4DD-7F88F173C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FA2740-3CEE-4BE5-B9BE-163601D03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0921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81F9C2-B50E-46E8-9470-1B51623309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5CE5B60-767C-4B9E-9ED7-9092C7AB1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382C7A-A531-42A8-B934-2FF890531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B2E234-E0D4-4F8A-B9CB-EAABC8B2A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F0CC50-C40B-4642-8500-753AF3769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0794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04B55F-4DBE-4291-9E28-93270668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40D851-8427-4001-AA03-4B9BC49EE9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B4EE9D-2151-487E-A3A5-549AB9E7F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8A2FBE-D60C-4489-B1D0-B3B6F61EC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C3D515-6C47-4C56-8112-5BC73B08C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9034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155ABA-C0A6-4614-A5D7-2E69F9E27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81F04CA-3E0C-4C32-A6D1-72598B71A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5E6659-6A11-484E-9877-0585BD046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067315-49BE-48DC-9982-15C03F840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92202D-EE88-4C29-9D4B-4C7029971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1981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A58B2C-972A-4AAF-95CE-5E45EA6FA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AD4CE8-173A-4226-B82B-3E391117A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768F7A4-719C-43DE-89A8-788C5E7C5A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132933F-6940-40E7-8C37-CAAFD91AC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86DC20-26E7-451D-96C6-30062B456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AAE3C0-1B67-4C61-B6A3-2D1D4C9F0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0984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3169B0-687F-41F4-A8BB-E3E1C66AA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1C3A49-FA19-4F76-A2A6-78E5BE17C7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22B090-1A31-4950-83DA-9A7CD8BD7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0196253-CC3D-48D3-8881-635962A88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E708628-32EA-4043-9652-E384531EA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85B44A3-9D0F-4439-AEEC-E2E888CAA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95905AF-9EC0-40D1-A246-B98C6A7E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8DB7556-CE75-4CE7-978B-4A631431C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606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522414" y="1828800"/>
            <a:ext cx="46451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2414" y="2667000"/>
            <a:ext cx="4645152" cy="3352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 baseline="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78462" y="1828800"/>
            <a:ext cx="46451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478462" y="2667000"/>
            <a:ext cx="4645152" cy="3352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8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818821A-9448-46F0-B6E1-E60F48BE7F0B}" type="datetime1">
              <a:rPr lang="ru-RU" smtClean="0"/>
              <a:t>22.08.2024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123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C94B3F-91B2-41B8-B538-14A834731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D72B1AF-6FE7-4A47-8163-71F339778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0410848-8198-4371-B363-63FDD61A0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FF7FB2-10BD-43F8-87D9-632F734A4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4171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29B10A-78CE-4BAB-912D-2D38FABA9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3A28D6B-BEEB-4D49-B14D-96E9A295B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F72AF6-FE75-49FF-BFAB-668B5C53F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0376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6C7BA5-82AA-432E-9E74-E2DB2877C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B8F447-8945-4876-B660-104F2B1EA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C2AEC2F-0E00-4989-8286-E89412B44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B566E9-6226-49C9-ADE7-4574F2017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F1B959-044A-4EEF-BE1C-0F8C04316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E390BC-A197-4923-8C82-A27535E25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7839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71ACB2-42B6-421A-8592-3BA720B3D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4E5DF57-458E-4502-9E5A-9F8CE37197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0C1460-2B17-4BC1-A66B-578733A7A7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71F943-A83E-446A-9BAC-44B166388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296BBA-7695-4F1A-8356-B8D9981BD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5FDED7-3DCC-4DF3-8809-B804C46E9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530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1273F-162D-4592-816E-7923FF9EA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9584F8C-3678-4C0C-8869-ADC6A38072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16B034-CF29-4644-A95D-13BD5E93E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93FAFE-FB1D-4558-824A-D453E79CE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FDF5FF-AD5C-431E-B5E6-B10F3BCE2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4209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A842769-7FEC-417E-B088-927E3EAE93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A56240A-7C37-4829-A75C-ED7B71B50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D6E0CC-2CCC-4DAF-A2F5-2A5548D7A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2A9177-69F3-4411-B4DD-7F88F173C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FA2740-3CEE-4BE5-B9BE-163601D03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2242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81F9C2-B50E-46E8-9470-1B51623309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5CE5B60-767C-4B9E-9ED7-9092C7AB1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382C7A-A531-42A8-B934-2FF890531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B2E234-E0D4-4F8A-B9CB-EAABC8B2A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F0CC50-C40B-4642-8500-753AF3769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5867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04B55F-4DBE-4291-9E28-93270668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40D851-8427-4001-AA03-4B9BC49EE9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B4EE9D-2151-487E-A3A5-549AB9E7F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8A2FBE-D60C-4489-B1D0-B3B6F61EC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C3D515-6C47-4C56-8112-5BC73B08C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426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155ABA-C0A6-4614-A5D7-2E69F9E27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81F04CA-3E0C-4C32-A6D1-72598B71A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5E6659-6A11-484E-9877-0585BD046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067315-49BE-48DC-9982-15C03F840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92202D-EE88-4C29-9D4B-4C7029971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3356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A58B2C-972A-4AAF-95CE-5E45EA6FA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AD4CE8-173A-4226-B82B-3E391117A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768F7A4-719C-43DE-89A8-788C5E7C5A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132933F-6940-40E7-8C37-CAAFD91AC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86DC20-26E7-451D-96C6-30062B456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AAE3C0-1B67-4C61-B6A3-2D1D4C9F0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709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dirty="0"/>
              <a:t>Стиль образца заголовка</a:t>
            </a: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B544A87-C71B-4A39-B170-2D8A98D13A99}" type="datetime1">
              <a:rPr lang="ru-RU" smtClean="0"/>
              <a:t>22.08.2024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570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3169B0-687F-41F4-A8BB-E3E1C66AA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1C3A49-FA19-4F76-A2A6-78E5BE17C7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22B090-1A31-4950-83DA-9A7CD8BD7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0196253-CC3D-48D3-8881-635962A88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E708628-32EA-4043-9652-E384531EA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85B44A3-9D0F-4439-AEEC-E2E888CAA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95905AF-9EC0-40D1-A246-B98C6A7E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8DB7556-CE75-4CE7-978B-4A631431C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7550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C94B3F-91B2-41B8-B538-14A834731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D72B1AF-6FE7-4A47-8163-71F339778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0410848-8198-4371-B363-63FDD61A0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FF7FB2-10BD-43F8-87D9-632F734A4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9169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29B10A-78CE-4BAB-912D-2D38FABA9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3A28D6B-BEEB-4D49-B14D-96E9A295B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F72AF6-FE75-49FF-BFAB-668B5C53F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5526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6C7BA5-82AA-432E-9E74-E2DB2877C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B8F447-8945-4876-B660-104F2B1EA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C2AEC2F-0E00-4989-8286-E89412B44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B566E9-6226-49C9-ADE7-4574F2017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F1B959-044A-4EEF-BE1C-0F8C04316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E390BC-A197-4923-8C82-A27535E25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9772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71ACB2-42B6-421A-8592-3BA720B3D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4E5DF57-458E-4502-9E5A-9F8CE37197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0C1460-2B17-4BC1-A66B-578733A7A7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71F943-A83E-446A-9BAC-44B166388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296BBA-7695-4F1A-8356-B8D9981BD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5FDED7-3DCC-4DF3-8809-B804C46E9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1779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1273F-162D-4592-816E-7923FF9EA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9584F8C-3678-4C0C-8869-ADC6A38072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16B034-CF29-4644-A95D-13BD5E93E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93FAFE-FB1D-4558-824A-D453E79CE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FDF5FF-AD5C-431E-B5E6-B10F3BCE2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6449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A842769-7FEC-417E-B088-927E3EAE93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A56240A-7C37-4829-A75C-ED7B71B50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D6E0CC-2CCC-4DAF-A2F5-2A5548D7A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2A9177-69F3-4411-B4DD-7F88F173C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FA2740-3CEE-4BE5-B9BE-163601D03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8272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81F9C2-B50E-46E8-9470-1B51623309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5CE5B60-767C-4B9E-9ED7-9092C7AB1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382C7A-A531-42A8-B934-2FF890531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B2E234-E0D4-4F8A-B9CB-EAABC8B2A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F0CC50-C40B-4642-8500-753AF3769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5079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04B55F-4DBE-4291-9E28-93270668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40D851-8427-4001-AA03-4B9BC49EE9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B4EE9D-2151-487E-A3A5-549AB9E7F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8A2FBE-D60C-4489-B1D0-B3B6F61EC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C3D515-6C47-4C56-8112-5BC73B08C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721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155ABA-C0A6-4614-A5D7-2E69F9E27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81F04CA-3E0C-4C32-A6D1-72598B71A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5E6659-6A11-484E-9877-0585BD046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067315-49BE-48DC-9982-15C03F840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92202D-EE88-4C29-9D4B-4C7029971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884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247BFD6-90C6-43D7-BD59-197B56E94537}" type="datetime1">
              <a:rPr lang="ru-RU" smtClean="0"/>
              <a:t>22.08.2024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201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A58B2C-972A-4AAF-95CE-5E45EA6FA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AD4CE8-173A-4226-B82B-3E391117A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768F7A4-719C-43DE-89A8-788C5E7C5A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132933F-6940-40E7-8C37-CAAFD91AC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86DC20-26E7-451D-96C6-30062B456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AAE3C0-1B67-4C61-B6A3-2D1D4C9F0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3548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3169B0-687F-41F4-A8BB-E3E1C66AA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1C3A49-FA19-4F76-A2A6-78E5BE17C7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22B090-1A31-4950-83DA-9A7CD8BD7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0196253-CC3D-48D3-8881-635962A88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E708628-32EA-4043-9652-E384531EA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85B44A3-9D0F-4439-AEEC-E2E888CAA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95905AF-9EC0-40D1-A246-B98C6A7E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8DB7556-CE75-4CE7-978B-4A631431C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6105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C94B3F-91B2-41B8-B538-14A834731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D72B1AF-6FE7-4A47-8163-71F339778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0410848-8198-4371-B363-63FDD61A0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FF7FB2-10BD-43F8-87D9-632F734A4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5867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29B10A-78CE-4BAB-912D-2D38FABA9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3A28D6B-BEEB-4D49-B14D-96E9A295B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F72AF6-FE75-49FF-BFAB-668B5C53F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3930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6C7BA5-82AA-432E-9E74-E2DB2877C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B8F447-8945-4876-B660-104F2B1EA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C2AEC2F-0E00-4989-8286-E89412B44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B566E9-6226-49C9-ADE7-4574F2017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F1B959-044A-4EEF-BE1C-0F8C04316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E390BC-A197-4923-8C82-A27535E25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3698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71ACB2-42B6-421A-8592-3BA720B3D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4E5DF57-458E-4502-9E5A-9F8CE37197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0C1460-2B17-4BC1-A66B-578733A7A7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71F943-A83E-446A-9BAC-44B166388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296BBA-7695-4F1A-8356-B8D9981BD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5FDED7-3DCC-4DF3-8809-B804C46E9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6400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1273F-162D-4592-816E-7923FF9EA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9584F8C-3678-4C0C-8869-ADC6A38072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16B034-CF29-4644-A95D-13BD5E93E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93FAFE-FB1D-4558-824A-D453E79CE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FDF5FF-AD5C-431E-B5E6-B10F3BCE2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1737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A842769-7FEC-417E-B088-927E3EAE93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A56240A-7C37-4829-A75C-ED7B71B50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D6E0CC-2CCC-4DAF-A2F5-2A5548D7A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2A9177-69F3-4411-B4DD-7F88F173C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FA2740-3CEE-4BE5-B9BE-163601D03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7837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81F9C2-B50E-46E8-9470-1B51623309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5CE5B60-767C-4B9E-9ED7-9092C7AB1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382C7A-A531-42A8-B934-2FF890531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B2E234-E0D4-4F8A-B9CB-EAABC8B2A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F0CC50-C40B-4642-8500-753AF3769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85581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04B55F-4DBE-4291-9E28-93270668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40D851-8427-4001-AA03-4B9BC49EE9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B4EE9D-2151-487E-A3A5-549AB9E7F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8A2FBE-D60C-4489-B1D0-B3B6F61EC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C3D515-6C47-4C56-8112-5BC73B08C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241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6613" y="2590800"/>
            <a:ext cx="3276599" cy="1924050"/>
          </a:xfrm>
        </p:spPr>
        <p:txBody>
          <a:bodyPr rtlCol="0" anchor="b">
            <a:normAutofit/>
          </a:bodyPr>
          <a:lstStyle>
            <a:lvl1pPr algn="l">
              <a:defRPr sz="3200" b="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Замещающий текст 2"/>
          <p:cNvSpPr>
            <a:spLocks noGrp="1"/>
          </p:cNvSpPr>
          <p:nvPr>
            <p:ph type="body" sz="half" idx="2"/>
          </p:nvPr>
        </p:nvSpPr>
        <p:spPr>
          <a:xfrm>
            <a:off x="836613" y="4648200"/>
            <a:ext cx="3276599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3" name="Объект 3"/>
          <p:cNvSpPr>
            <a:spLocks noGrp="1"/>
          </p:cNvSpPr>
          <p:nvPr>
            <p:ph idx="1"/>
          </p:nvPr>
        </p:nvSpPr>
        <p:spPr>
          <a:xfrm>
            <a:off x="5180012" y="838200"/>
            <a:ext cx="6172201" cy="51816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8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8861E71-FD8E-41DA-B28B-6587873E4DD2}" type="datetime1">
              <a:rPr lang="ru-RU" smtClean="0"/>
              <a:t>22.08.2024</a:t>
            </a:fld>
            <a:endParaRPr lang="ru-RU" dirty="0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828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155ABA-C0A6-4614-A5D7-2E69F9E27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81F04CA-3E0C-4C32-A6D1-72598B71A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5E6659-6A11-484E-9877-0585BD046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067315-49BE-48DC-9982-15C03F840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92202D-EE88-4C29-9D4B-4C7029971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63844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A58B2C-972A-4AAF-95CE-5E45EA6FA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AD4CE8-173A-4226-B82B-3E391117A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768F7A4-719C-43DE-89A8-788C5E7C5A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132933F-6940-40E7-8C37-CAAFD91AC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86DC20-26E7-451D-96C6-30062B456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AAE3C0-1B67-4C61-B6A3-2D1D4C9F0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1180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3169B0-687F-41F4-A8BB-E3E1C66AA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1C3A49-FA19-4F76-A2A6-78E5BE17C7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22B090-1A31-4950-83DA-9A7CD8BD7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0196253-CC3D-48D3-8881-635962A88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E708628-32EA-4043-9652-E384531EA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85B44A3-9D0F-4439-AEEC-E2E888CAA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95905AF-9EC0-40D1-A246-B98C6A7E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8DB7556-CE75-4CE7-978B-4A631431C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5488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C94B3F-91B2-41B8-B538-14A834731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D72B1AF-6FE7-4A47-8163-71F339778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0410848-8198-4371-B363-63FDD61A0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FF7FB2-10BD-43F8-87D9-632F734A4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714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29B10A-78CE-4BAB-912D-2D38FABA9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3A28D6B-BEEB-4D49-B14D-96E9A295B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F72AF6-FE75-49FF-BFAB-668B5C53F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10399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6C7BA5-82AA-432E-9E74-E2DB2877C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B8F447-8945-4876-B660-104F2B1EA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C2AEC2F-0E00-4989-8286-E89412B44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B566E9-6226-49C9-ADE7-4574F2017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F1B959-044A-4EEF-BE1C-0F8C04316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E390BC-A197-4923-8C82-A27535E25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0945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71ACB2-42B6-421A-8592-3BA720B3D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4E5DF57-458E-4502-9E5A-9F8CE37197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0C1460-2B17-4BC1-A66B-578733A7A7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71F943-A83E-446A-9BAC-44B166388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296BBA-7695-4F1A-8356-B8D9981BD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5FDED7-3DCC-4DF3-8809-B804C46E9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3850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1273F-162D-4592-816E-7923FF9EA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9584F8C-3678-4C0C-8869-ADC6A38072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16B034-CF29-4644-A95D-13BD5E93E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93FAFE-FB1D-4558-824A-D453E79CE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FDF5FF-AD5C-431E-B5E6-B10F3BCE2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21741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A842769-7FEC-417E-B088-927E3EAE93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A56240A-7C37-4829-A75C-ED7B71B50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D6E0CC-2CCC-4DAF-A2F5-2A5548D7A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2A9177-69F3-4411-B4DD-7F88F173C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FA2740-3CEE-4BE5-B9BE-163601D03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4185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8/22/2024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666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6613" y="2590800"/>
            <a:ext cx="3276599" cy="1924050"/>
          </a:xfrm>
        </p:spPr>
        <p:txBody>
          <a:bodyPr rtlCol="0" anchor="b">
            <a:normAutofit/>
          </a:bodyPr>
          <a:lstStyle>
            <a:lvl1pPr algn="l">
              <a:defRPr sz="3200" b="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Замещающий текст 2"/>
          <p:cNvSpPr>
            <a:spLocks noGrp="1"/>
          </p:cNvSpPr>
          <p:nvPr>
            <p:ph type="body" sz="half" idx="2"/>
          </p:nvPr>
        </p:nvSpPr>
        <p:spPr>
          <a:xfrm>
            <a:off x="836613" y="4648200"/>
            <a:ext cx="3276599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3" name="Рисунок 3"/>
          <p:cNvSpPr>
            <a:spLocks noGrp="1"/>
          </p:cNvSpPr>
          <p:nvPr>
            <p:ph type="pic" idx="1"/>
          </p:nvPr>
        </p:nvSpPr>
        <p:spPr>
          <a:xfrm>
            <a:off x="5484812" y="836610"/>
            <a:ext cx="5867401" cy="5183190"/>
          </a:xfrm>
          <a:solidFill>
            <a:schemeClr val="bg2"/>
          </a:solidFill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pic>
        <p:nvPicPr>
          <p:cNvPr id="9" name="Рисунок 4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2" y="458787"/>
            <a:ext cx="6626225" cy="5938837"/>
          </a:xfrm>
          <a:prstGeom prst="rect">
            <a:avLst/>
          </a:prstGeom>
          <a:noFill/>
          <a:ln>
            <a:noFill/>
          </a:ln>
          <a:effectLst>
            <a:outerShdw blurRad="292100" algn="ctr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69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8/22/2024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38099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8/22/2024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3182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8/22/2024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45953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8/22/2024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7787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8/22/2024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95938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8/22/2024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63633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8/22/2024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38455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8/22/2024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91974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8/22/2024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0989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8/22/2024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018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dirty="0"/>
              <a:t>Стиль образца заголовка</a:t>
            </a: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522414" y="1828800"/>
            <a:ext cx="96012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dirty="0"/>
              <a:t>Образец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  <a:p>
            <a:pPr lvl="5" rtl="0"/>
            <a:r>
              <a:rPr lang="ru-RU" dirty="0"/>
              <a:t>Шестой уровень</a:t>
            </a:r>
          </a:p>
          <a:p>
            <a:pPr lvl="6" rtl="0"/>
            <a:r>
              <a:rPr lang="ru-RU" dirty="0"/>
              <a:t>Седьмой уровень</a:t>
            </a:r>
          </a:p>
          <a:p>
            <a:pPr lvl="7" rtl="0"/>
            <a:r>
              <a:rPr lang="ru-RU" dirty="0"/>
              <a:t>Восьмой уровень</a:t>
            </a:r>
          </a:p>
          <a:p>
            <a:pPr lvl="8" rtl="0"/>
            <a:r>
              <a:rPr lang="ru-RU" dirty="0"/>
              <a:t>Девятый уровень</a:t>
            </a: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1517950" y="6172200"/>
            <a:ext cx="6862462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4" name="Дата 4"/>
          <p:cNvSpPr>
            <a:spLocks noGrp="1"/>
          </p:cNvSpPr>
          <p:nvPr>
            <p:ph type="dt" sz="half" idx="2"/>
          </p:nvPr>
        </p:nvSpPr>
        <p:spPr>
          <a:xfrm>
            <a:off x="8609012" y="6172200"/>
            <a:ext cx="1320059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2EFE7F42-9E58-4B67-8DDA-E2C75A491C90}" type="datetime1">
              <a:rPr lang="ru-RU" smtClean="0"/>
              <a:t>22.08.2024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133012" y="6172200"/>
            <a:ext cx="990601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E5137D0E-4A4F-4307-8994-C1891D747D5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605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3838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41363" indent="-17145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67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080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44752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82496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57984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8/22/2024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745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26FE61-CA05-2015-CEB6-E29078C9B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872E55-9916-9B3A-A0ED-073EC43C3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A7E8E9-8D43-CB4F-C08E-D8CCDFD2B0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1D39C0BB-9543-42D6-9D8E-B47D75EEB0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4297F2-F67F-77B8-719A-C8D07E5A69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2E755E-95F9-49C3-3E85-E6198B4E7B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97348F06-B0A4-45E3-AAA2-17B4978C38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169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26FE61-CA05-2015-CEB6-E29078C9B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872E55-9916-9B3A-A0ED-073EC43C3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A7E8E9-8D43-CB4F-C08E-D8CCDFD2B0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1D39C0BB-9543-42D6-9D8E-B47D75EEB0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4297F2-F67F-77B8-719A-C8D07E5A69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2E755E-95F9-49C3-3E85-E6198B4E7B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97348F06-B0A4-45E3-AAA2-17B4978C38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01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26FE61-CA05-2015-CEB6-E29078C9B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872E55-9916-9B3A-A0ED-073EC43C3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A7E8E9-8D43-CB4F-C08E-D8CCDFD2B0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1D39C0BB-9543-42D6-9D8E-B47D75EEB0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4297F2-F67F-77B8-719A-C8D07E5A69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2E755E-95F9-49C3-3E85-E6198B4E7B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97348F06-B0A4-45E3-AAA2-17B4978C38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011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B94A1A-C293-4EE3-9576-95AB40A7B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864353-EE8E-43C6-BF5D-63D0A15AD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6AB471-5D02-4627-9961-E9AC627CC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B40291-4057-43F6-9FC3-EB9009BA4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8DC08C-9798-407D-A9C5-7880EB33A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112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B94A1A-C293-4EE3-9576-95AB40A7B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864353-EE8E-43C6-BF5D-63D0A15AD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6AB471-5D02-4627-9961-E9AC627CC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B40291-4057-43F6-9FC3-EB9009BA4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8DC08C-9798-407D-A9C5-7880EB33A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457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B94A1A-C293-4EE3-9576-95AB40A7B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864353-EE8E-43C6-BF5D-63D0A15AD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6AB471-5D02-4627-9961-E9AC627CC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B40291-4057-43F6-9FC3-EB9009BA4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8DC08C-9798-407D-A9C5-7880EB33A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968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B94A1A-C293-4EE3-9576-95AB40A7B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864353-EE8E-43C6-BF5D-63D0A15AD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6AB471-5D02-4627-9961-E9AC627CC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B40291-4057-43F6-9FC3-EB9009BA4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8DC08C-9798-407D-A9C5-7880EB33A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672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B94A1A-C293-4EE3-9576-95AB40A7B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864353-EE8E-43C6-BF5D-63D0A15AD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6AB471-5D02-4627-9961-E9AC627CC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B40291-4057-43F6-9FC3-EB9009BA4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8DC08C-9798-407D-A9C5-7880EB33A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451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B94A1A-C293-4EE3-9576-95AB40A7B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864353-EE8E-43C6-BF5D-63D0A15AD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6AB471-5D02-4627-9961-E9AC627CC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B40291-4057-43F6-9FC3-EB9009BA4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8DC08C-9798-407D-A9C5-7880EB33A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359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B94A1A-C293-4EE3-9576-95AB40A7B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864353-EE8E-43C6-BF5D-63D0A15AD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6AB471-5D02-4627-9961-E9AC627CC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8155603D-DB19-473B-82AE-BA5DCE88A8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22.08.2024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B40291-4057-43F6-9FC3-EB9009BA4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8DC08C-9798-407D-A9C5-7880EB33A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6E044E60-DA91-4A96-9477-EC07512BE6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785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8/22/2024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431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1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101.xml"/><Relationship Id="rId1" Type="http://schemas.openxmlformats.org/officeDocument/2006/relationships/tags" Target="../tags/tag3.xml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g"/><Relationship Id="rId7" Type="http://schemas.openxmlformats.org/officeDocument/2006/relationships/image" Target="../media/image76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7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7" Type="http://schemas.openxmlformats.org/officeDocument/2006/relationships/image" Target="../media/image8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jpg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diagramData" Target="../diagrams/data6.xml"/><Relationship Id="rId18" Type="http://schemas.openxmlformats.org/officeDocument/2006/relationships/diagramData" Target="../diagrams/data7.xml"/><Relationship Id="rId3" Type="http://schemas.openxmlformats.org/officeDocument/2006/relationships/diagramData" Target="../diagrams/data4.xml"/><Relationship Id="rId21" Type="http://schemas.openxmlformats.org/officeDocument/2006/relationships/diagramColors" Target="../diagrams/colors7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17" Type="http://schemas.microsoft.com/office/2007/relationships/diagramDrawing" Target="../diagrams/drawing6.xml"/><Relationship Id="rId2" Type="http://schemas.openxmlformats.org/officeDocument/2006/relationships/notesSlide" Target="../notesSlides/notesSlide17.xml"/><Relationship Id="rId16" Type="http://schemas.openxmlformats.org/officeDocument/2006/relationships/diagramColors" Target="../diagrams/colors6.xml"/><Relationship Id="rId20" Type="http://schemas.openxmlformats.org/officeDocument/2006/relationships/diagramQuickStyle" Target="../diagrams/quickStyle7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5.xml"/><Relationship Id="rId19" Type="http://schemas.openxmlformats.org/officeDocument/2006/relationships/diagramLayout" Target="../diagrams/layout7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diagramLayout" Target="../diagrams/layout6.xml"/><Relationship Id="rId22" Type="http://schemas.microsoft.com/office/2007/relationships/diagramDrawing" Target="../diagrams/drawing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417" y="2780928"/>
            <a:ext cx="8618408" cy="3116102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5CC3FCE-FD25-76A2-8499-F4E42086D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820" y="1052736"/>
            <a:ext cx="10501810" cy="1295400"/>
          </a:xfrm>
        </p:spPr>
        <p:txBody>
          <a:bodyPr rtlCol="0">
            <a:noAutofit/>
          </a:bodyPr>
          <a:lstStyle/>
          <a:p>
            <a:pPr algn="ctr"/>
            <a:r>
              <a:rPr lang="ru-RU" sz="3600" b="1" dirty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ru-RU" sz="3600" b="1" dirty="0" smtClean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Работа с детьми с ОВЗ в условиях дополнительного  образования </a:t>
            </a:r>
            <a:br>
              <a:rPr lang="ru-RU" sz="3600" b="1" dirty="0" smtClean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</a:br>
            <a:r>
              <a:rPr lang="ru-RU" sz="3600" b="1" dirty="0" smtClean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(из опыта работы МБОУДО «Центр «Мостовик»</a:t>
            </a:r>
            <a:endParaRPr lang="ru-RU" sz="3600" b="1" dirty="0">
              <a:ln w="12700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428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0CD906-E662-49AA-AC55-5945331B30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34024" y="1111693"/>
            <a:ext cx="4984914" cy="37386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C7CBE8-C944-478A-A9C6-A8B8998DE3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6302" y="1255598"/>
            <a:ext cx="5139418" cy="38545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C6F0AD-8802-4C6A-BB8F-F207FC57F9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450" y="1659230"/>
            <a:ext cx="5269569" cy="49462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F987FB-0498-49EF-995B-E5B796317FD1}"/>
              </a:ext>
            </a:extLst>
          </p:cNvPr>
          <p:cNvSpPr txBox="1"/>
          <p:nvPr/>
        </p:nvSpPr>
        <p:spPr>
          <a:xfrm>
            <a:off x="3047206" y="101045"/>
            <a:ext cx="6094413" cy="1753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398" b="0" i="1" u="none" strike="noStrike" kern="1200" cap="none" spc="0" normalizeH="0" baseline="0" noProof="0" dirty="0">
                <a:ln w="28575">
                  <a:solidFill>
                    <a:srgbClr val="FFC000"/>
                  </a:solidFill>
                </a:ln>
                <a:solidFill>
                  <a:srgbClr val="21378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СУХОЙ БАССЕЙН</a:t>
            </a:r>
          </a:p>
        </p:txBody>
      </p:sp>
    </p:spTree>
    <p:extLst>
      <p:ext uri="{BB962C8B-B14F-4D97-AF65-F5344CB8AC3E}">
        <p14:creationId xmlns:p14="http://schemas.microsoft.com/office/powerpoint/2010/main" val="88568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8CF18A-A1F2-4CEC-BCED-44C980CE1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05" y="317334"/>
            <a:ext cx="4667500" cy="62233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5CE485-BBC5-4881-A6B3-FCC21A2B1E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66904" y="1095251"/>
            <a:ext cx="6223334" cy="4667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539421-4976-472C-8A36-B9A50AE6DE06}"/>
              </a:ext>
            </a:extLst>
          </p:cNvPr>
          <p:cNvSpPr txBox="1"/>
          <p:nvPr/>
        </p:nvSpPr>
        <p:spPr>
          <a:xfrm>
            <a:off x="2883125" y="2252533"/>
            <a:ext cx="6094413" cy="923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126">
              <a:defRPr/>
            </a:pPr>
            <a:r>
              <a:rPr lang="ru-RU" sz="5398" i="1" dirty="0">
                <a:ln w="28575">
                  <a:solidFill>
                    <a:srgbClr val="FFC000"/>
                  </a:solidFill>
                </a:ln>
                <a:solidFill>
                  <a:srgbClr val="21378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ЭЛИПС</a:t>
            </a:r>
          </a:p>
        </p:txBody>
      </p:sp>
    </p:spTree>
    <p:extLst>
      <p:ext uri="{BB962C8B-B14F-4D97-AF65-F5344CB8AC3E}">
        <p14:creationId xmlns:p14="http://schemas.microsoft.com/office/powerpoint/2010/main" val="296713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12DCBA-B3B2-4F0F-BDEC-0F6275BF37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8362">
            <a:off x="651925" y="449183"/>
            <a:ext cx="4469724" cy="59596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5F93AD-16B2-460B-8964-FEBA24D6F8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0907">
            <a:off x="6453844" y="1248216"/>
            <a:ext cx="5817961" cy="43634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06F67D-C4D5-45A2-B001-193EAF170252}"/>
              </a:ext>
            </a:extLst>
          </p:cNvPr>
          <p:cNvSpPr txBox="1"/>
          <p:nvPr/>
        </p:nvSpPr>
        <p:spPr>
          <a:xfrm>
            <a:off x="3052867" y="274388"/>
            <a:ext cx="6094413" cy="2584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126">
              <a:defRPr/>
            </a:pPr>
            <a:r>
              <a:rPr lang="ru-RU" sz="5398" i="1" dirty="0">
                <a:ln w="28575">
                  <a:solidFill>
                    <a:srgbClr val="FFC000"/>
                  </a:solidFill>
                </a:ln>
                <a:solidFill>
                  <a:srgbClr val="21378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ВЕЛОСИПЕД</a:t>
            </a:r>
          </a:p>
          <a:p>
            <a:pPr algn="ctr" defTabSz="914126">
              <a:defRPr/>
            </a:pPr>
            <a:r>
              <a:rPr lang="ru-RU" sz="5398" i="1" dirty="0">
                <a:ln w="28575">
                  <a:solidFill>
                    <a:srgbClr val="FFC000"/>
                  </a:solidFill>
                </a:ln>
                <a:solidFill>
                  <a:srgbClr val="21378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ДЛЯ </a:t>
            </a:r>
          </a:p>
          <a:p>
            <a:pPr algn="ctr" defTabSz="914126">
              <a:defRPr/>
            </a:pPr>
            <a:r>
              <a:rPr lang="ru-RU" sz="5398" i="1" dirty="0">
                <a:ln w="28575">
                  <a:solidFill>
                    <a:srgbClr val="FFC000"/>
                  </a:solidFill>
                </a:ln>
                <a:solidFill>
                  <a:srgbClr val="21378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РУК И НОГ</a:t>
            </a:r>
          </a:p>
        </p:txBody>
      </p:sp>
    </p:spTree>
    <p:extLst>
      <p:ext uri="{BB962C8B-B14F-4D97-AF65-F5344CB8AC3E}">
        <p14:creationId xmlns:p14="http://schemas.microsoft.com/office/powerpoint/2010/main" val="290897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4A3CE1-80AA-4D2C-9824-1B4B7A4838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3"/>
          <a:stretch/>
        </p:blipFill>
        <p:spPr>
          <a:xfrm>
            <a:off x="232934" y="153252"/>
            <a:ext cx="3814866" cy="44301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B7B2D7-D582-45F3-9E63-BAAB1064B7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9" r="19383"/>
          <a:stretch/>
        </p:blipFill>
        <p:spPr>
          <a:xfrm rot="5400000">
            <a:off x="751699" y="3091004"/>
            <a:ext cx="3375366" cy="38521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F392BCA-B870-4FF1-8646-78659DD878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2" t="3269" r="3629" b="6376"/>
          <a:stretch/>
        </p:blipFill>
        <p:spPr>
          <a:xfrm>
            <a:off x="8141022" y="153253"/>
            <a:ext cx="3814867" cy="39191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4F7E7EE-6495-4C32-8DB9-653573CBB4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5" r="23679" b="19625"/>
          <a:stretch/>
        </p:blipFill>
        <p:spPr>
          <a:xfrm>
            <a:off x="7776396" y="3774742"/>
            <a:ext cx="4132507" cy="29300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D58881-8435-4741-9877-8F848F67CD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915" y="1471757"/>
            <a:ext cx="3704993" cy="49399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0C1D0F7-48F3-492E-B021-F4E1ECBE93CF}"/>
              </a:ext>
            </a:extLst>
          </p:cNvPr>
          <p:cNvSpPr txBox="1"/>
          <p:nvPr/>
        </p:nvSpPr>
        <p:spPr>
          <a:xfrm>
            <a:off x="3047205" y="447650"/>
            <a:ext cx="6094413" cy="923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126">
              <a:defRPr/>
            </a:pPr>
            <a:r>
              <a:rPr lang="ru-RU" sz="5398" i="1" dirty="0">
                <a:ln w="28575">
                  <a:solidFill>
                    <a:srgbClr val="FFC000"/>
                  </a:solidFill>
                </a:ln>
                <a:solidFill>
                  <a:srgbClr val="21378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БАЛАНС</a:t>
            </a:r>
          </a:p>
        </p:txBody>
      </p:sp>
    </p:spTree>
    <p:extLst>
      <p:ext uri="{BB962C8B-B14F-4D97-AF65-F5344CB8AC3E}">
        <p14:creationId xmlns:p14="http://schemas.microsoft.com/office/powerpoint/2010/main" val="77249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EC45BE-C79B-42AE-98DE-264FBECBB9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38254" y="712882"/>
            <a:ext cx="4195768" cy="31468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66CC94-C3E4-42DC-8836-48B4D1A512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5559" y="920925"/>
            <a:ext cx="4863812" cy="36478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976FE02-4C53-49EE-96BF-25BA9AA970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4"/>
          <a:stretch/>
        </p:blipFill>
        <p:spPr>
          <a:xfrm rot="5400000">
            <a:off x="3037513" y="2755167"/>
            <a:ext cx="4195771" cy="36330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43C7AF-C648-4845-B30F-7769AC0331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" t="3858" r="-1314" b="13395"/>
          <a:stretch/>
        </p:blipFill>
        <p:spPr>
          <a:xfrm>
            <a:off x="6287599" y="3546204"/>
            <a:ext cx="5032832" cy="31233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FE19A9-2511-4D82-94A0-C7518106FAA5}"/>
              </a:ext>
            </a:extLst>
          </p:cNvPr>
          <p:cNvSpPr txBox="1"/>
          <p:nvPr/>
        </p:nvSpPr>
        <p:spPr>
          <a:xfrm>
            <a:off x="3047206" y="733249"/>
            <a:ext cx="6094413" cy="923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126">
              <a:defRPr/>
            </a:pPr>
            <a:r>
              <a:rPr lang="ru-RU" sz="5398" i="1" dirty="0">
                <a:ln w="28575">
                  <a:solidFill>
                    <a:srgbClr val="FFC000"/>
                  </a:solidFill>
                </a:ln>
                <a:solidFill>
                  <a:srgbClr val="21378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СФЕРА</a:t>
            </a:r>
          </a:p>
        </p:txBody>
      </p:sp>
    </p:spTree>
    <p:extLst>
      <p:ext uri="{BB962C8B-B14F-4D97-AF65-F5344CB8AC3E}">
        <p14:creationId xmlns:p14="http://schemas.microsoft.com/office/powerpoint/2010/main" val="206441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9756" y="188640"/>
            <a:ext cx="3600400" cy="1512168"/>
          </a:xfrm>
        </p:spPr>
        <p:txBody>
          <a:bodyPr rtlCol="0">
            <a:normAutofit/>
          </a:bodyPr>
          <a:lstStyle/>
          <a:p>
            <a:pPr algn="ctr"/>
            <a:r>
              <a:rPr lang="ru-RU" sz="28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C00000"/>
                </a:solidFill>
              </a:rPr>
              <a:t>комната релаксации</a:t>
            </a:r>
          </a:p>
        </p:txBody>
      </p:sp>
      <p:pic>
        <p:nvPicPr>
          <p:cNvPr id="11" name="Picture 2" descr="C:\Users\мостовик\Desktop\педчтения 2016\сенсорка\DSCN917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9"/>
          <a:stretch/>
        </p:blipFill>
        <p:spPr bwMode="auto">
          <a:xfrm>
            <a:off x="333772" y="1529945"/>
            <a:ext cx="4970845" cy="4230157"/>
          </a:xfrm>
          <a:prstGeom prst="round2DiagRect">
            <a:avLst>
              <a:gd name="adj1" fmla="val 16667"/>
              <a:gd name="adj2" fmla="val 23293"/>
            </a:avLst>
          </a:prstGeom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308" y="692696"/>
            <a:ext cx="6550838" cy="4913759"/>
          </a:xfrm>
          <a:prstGeom prst="round2DiagRect">
            <a:avLst>
              <a:gd name="adj1" fmla="val 16667"/>
              <a:gd name="adj2" fmla="val 22687"/>
            </a:avLst>
          </a:prstGeom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7" t="7325"/>
          <a:stretch/>
        </p:blipFill>
        <p:spPr bwMode="auto">
          <a:xfrm>
            <a:off x="3624772" y="3790825"/>
            <a:ext cx="3647722" cy="2826729"/>
          </a:xfrm>
          <a:prstGeom prst="round2DiagRect">
            <a:avLst>
              <a:gd name="adj1" fmla="val 16667"/>
              <a:gd name="adj2" fmla="val 36996"/>
            </a:avLst>
          </a:prstGeom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01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8864" y="893"/>
            <a:ext cx="10512862" cy="1325218"/>
          </a:xfrm>
        </p:spPr>
        <p:txBody>
          <a:bodyPr/>
          <a:lstStyle/>
          <a:p>
            <a:pPr algn="ctr"/>
            <a:r>
              <a:rPr lang="ru-RU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</a:rPr>
              <a:t>Световые шторы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C:\Users\мостовик\Desktop\педчтения 2016\сенсорка\DSCN917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9"/>
          <a:stretch/>
        </p:blipFill>
        <p:spPr bwMode="auto">
          <a:xfrm>
            <a:off x="446197" y="1234626"/>
            <a:ext cx="6478186" cy="51653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" r="5524"/>
          <a:stretch/>
        </p:blipFill>
        <p:spPr bwMode="auto">
          <a:xfrm>
            <a:off x="5430559" y="1194153"/>
            <a:ext cx="6137350" cy="52463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329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7"/>
    </mc:Choice>
    <mc:Fallback xmlns="">
      <p:transition spd="slow" advTm="5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98068" y="-1323528"/>
            <a:ext cx="5486006" cy="1951856"/>
          </a:xfrm>
        </p:spPr>
        <p:txBody>
          <a:bodyPr rtlCol="0"/>
          <a:lstStyle/>
          <a:p>
            <a:pPr algn="ctr"/>
            <a:r>
              <a:rPr lang="ru-RU" sz="28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C00000"/>
                </a:solidFill>
              </a:rPr>
              <a:t> столы для </a:t>
            </a:r>
            <a:r>
              <a:rPr lang="ru-RU" sz="2800" b="1" dirty="0" err="1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C00000"/>
                </a:solidFill>
              </a:rPr>
              <a:t>пескорисования</a:t>
            </a:r>
            <a:endParaRPr lang="ru-RU" sz="2800" b="1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772" y="1340768"/>
            <a:ext cx="4426781" cy="332008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630747"/>
            <a:ext cx="4032448" cy="302433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129" y="628328"/>
            <a:ext cx="3556720" cy="26675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4973">
            <a:off x="145716" y="3701394"/>
            <a:ext cx="4157086" cy="311781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283">
            <a:off x="8033256" y="3538916"/>
            <a:ext cx="4066507" cy="304988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6" name="TextBox 15"/>
          <p:cNvSpPr txBox="1"/>
          <p:nvPr/>
        </p:nvSpPr>
        <p:spPr>
          <a:xfrm>
            <a:off x="4448518" y="5078858"/>
            <a:ext cx="3374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solidFill>
                    <a:srgbClr val="AEF1EA">
                      <a:lumMod val="25000"/>
                    </a:srgb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Мультипликация</a:t>
            </a:r>
          </a:p>
        </p:txBody>
      </p:sp>
    </p:spTree>
    <p:extLst>
      <p:ext uri="{BB962C8B-B14F-4D97-AF65-F5344CB8AC3E}">
        <p14:creationId xmlns:p14="http://schemas.microsoft.com/office/powerpoint/2010/main" val="295688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1633" y="620688"/>
            <a:ext cx="10591371" cy="1872208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	</a:t>
            </a:r>
            <a:r>
              <a:rPr lang="ru-RU" sz="3200" b="1" dirty="0" smtClean="0">
                <a:solidFill>
                  <a:srgbClr val="FF0000"/>
                </a:solidFill>
              </a:rPr>
              <a:t>Творчество  помогает  справиться с внутренними трудностями , негативными переживаниями , которые кажутся непреодолимыми для </a:t>
            </a:r>
            <a:r>
              <a:rPr lang="ru-RU" sz="3200" b="1" dirty="0">
                <a:solidFill>
                  <a:srgbClr val="FF0000"/>
                </a:solidFill>
              </a:rPr>
              <a:t>ребенка. </a:t>
            </a:r>
            <a:r>
              <a:rPr lang="ru-RU" sz="3200" b="1" dirty="0" smtClean="0">
                <a:solidFill>
                  <a:srgbClr val="FF0000"/>
                </a:solidFill>
              </a:rPr>
              <a:t>Творческая </a:t>
            </a:r>
            <a:r>
              <a:rPr lang="ru-RU" sz="3200" b="1" dirty="0">
                <a:solidFill>
                  <a:srgbClr val="FF0000"/>
                </a:solidFill>
              </a:rPr>
              <a:t>деятельность  позволяет выйти ребенку из состояния </a:t>
            </a:r>
            <a:r>
              <a:rPr lang="ru-RU" sz="3200" b="1" dirty="0" smtClean="0">
                <a:solidFill>
                  <a:srgbClr val="FF0000"/>
                </a:solidFill>
              </a:rPr>
              <a:t>зажатости</a:t>
            </a:r>
            <a:r>
              <a:rPr lang="ru-RU" sz="3200" dirty="0" smtClean="0">
                <a:solidFill>
                  <a:srgbClr val="002060"/>
                </a:solidFill>
              </a:rPr>
              <a:t>.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831633" y="2924944"/>
            <a:ext cx="10512862" cy="3164707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                    </a:t>
            </a:r>
          </a:p>
          <a:p>
            <a:endParaRPr lang="ru-RU" dirty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  В МБОУДО «Центр «Мостовик» реализуются:</a:t>
            </a:r>
          </a:p>
          <a:p>
            <a:pPr marL="342900" indent="-342900">
              <a:buFontTx/>
              <a:buChar char="-"/>
            </a:pPr>
            <a:r>
              <a:rPr lang="ru-RU" sz="2800" dirty="0" smtClean="0">
                <a:solidFill>
                  <a:srgbClr val="002060"/>
                </a:solidFill>
              </a:rPr>
              <a:t>Дополнительная общеразвивающая программа  «Оживи сказка»</a:t>
            </a:r>
          </a:p>
          <a:p>
            <a:pPr marL="342900" indent="-342900">
              <a:buFontTx/>
              <a:buChar char="-"/>
            </a:pPr>
            <a:r>
              <a:rPr lang="ru-RU" sz="2800" dirty="0" smtClean="0">
                <a:solidFill>
                  <a:srgbClr val="002060"/>
                </a:solidFill>
              </a:rPr>
              <a:t>Дополнительная общеразвивающая программа  «Мультипликация»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4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981" y="893"/>
            <a:ext cx="10512862" cy="1325218"/>
          </a:xfrm>
        </p:spPr>
        <p:txBody>
          <a:bodyPr/>
          <a:lstStyle/>
          <a:p>
            <a:pPr algn="ctr"/>
            <a:r>
              <a:rPr lang="ru-RU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</a:rPr>
              <a:t>«Оживи, сказка!»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6" descr="IMG_20171209_12153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2" r="16743"/>
          <a:stretch/>
        </p:blipFill>
        <p:spPr bwMode="auto">
          <a:xfrm>
            <a:off x="6965042" y="1029358"/>
            <a:ext cx="4919061" cy="48796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MG_20171209_1245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41" y="1826043"/>
            <a:ext cx="6544160" cy="36813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IMG_20180529_10150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4" r="7393" b="5031"/>
          <a:stretch/>
        </p:blipFill>
        <p:spPr bwMode="auto">
          <a:xfrm>
            <a:off x="3836346" y="2058958"/>
            <a:ext cx="4924371" cy="44805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943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6"/>
    </mc:Choice>
    <mc:Fallback xmlns="">
      <p:transition spd="slow" advTm="11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Работа  с детьми  с ограниченными возможностями  в условиях дополнительного образования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idx="1"/>
          </p:nvPr>
        </p:nvSpPr>
        <p:spPr/>
        <p:txBody>
          <a:bodyPr rtlCol="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b="1" dirty="0" smtClean="0">
                <a:solidFill>
                  <a:srgbClr val="002060"/>
                </a:solidFill>
              </a:rPr>
              <a:t>Дополнительное образование , как и общее призвано  адаптировать  детей с ограниченными возможностями   в социуме. </a:t>
            </a:r>
          </a:p>
          <a:p>
            <a:pPr marL="0" indent="0">
              <a:lnSpc>
                <a:spcPct val="100000"/>
              </a:lnSpc>
              <a:buNone/>
            </a:pPr>
            <a:endParaRPr lang="ru-RU" sz="2400" b="1" dirty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</a:pPr>
            <a:r>
              <a:rPr lang="ru-RU" sz="2400" b="1" dirty="0" smtClean="0">
                <a:solidFill>
                  <a:srgbClr val="002060"/>
                </a:solidFill>
              </a:rPr>
              <a:t>Именно дополнительное образование  практически без препятствий  дает   возможность детям  с особыми  потребностями  попробовать свои силы.</a:t>
            </a:r>
          </a:p>
          <a:p>
            <a:pPr>
              <a:lnSpc>
                <a:spcPct val="100000"/>
              </a:lnSpc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</a:pPr>
            <a:r>
              <a:rPr lang="ru-RU" sz="2400" b="1" dirty="0" smtClean="0">
                <a:solidFill>
                  <a:srgbClr val="002060"/>
                </a:solidFill>
              </a:rPr>
              <a:t>Дополнительное образование – образование  через успех !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5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9" descr="DSCN07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0100">
            <a:off x="642391" y="795227"/>
            <a:ext cx="7382447" cy="55383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DSCN998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067" y="740703"/>
            <a:ext cx="7247394" cy="54355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429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05"/>
    </mc:Choice>
    <mc:Fallback xmlns="">
      <p:transition spd="slow" advTm="9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491" y="1458077"/>
            <a:ext cx="3469250" cy="49078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53" y="764704"/>
            <a:ext cx="3934172" cy="27761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612" y="764704"/>
            <a:ext cx="4130833" cy="386104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953" y="3861047"/>
            <a:ext cx="1970663" cy="262755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186" y="4077072"/>
            <a:ext cx="2082777" cy="277703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80" y="3861047"/>
            <a:ext cx="1977684" cy="263691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TextBox 9"/>
          <p:cNvSpPr txBox="1"/>
          <p:nvPr/>
        </p:nvSpPr>
        <p:spPr>
          <a:xfrm>
            <a:off x="1432742" y="0"/>
            <a:ext cx="9118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solidFill>
                    <a:srgbClr val="AEF1EA">
                      <a:lumMod val="25000"/>
                    </a:srgb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Представление рождественской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srgbClr val="AEF1EA">
                      <a:lumMod val="25000"/>
                    </a:srgb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сказки</a:t>
            </a:r>
          </a:p>
        </p:txBody>
      </p:sp>
    </p:spTree>
    <p:extLst>
      <p:ext uri="{BB962C8B-B14F-4D97-AF65-F5344CB8AC3E}">
        <p14:creationId xmlns:p14="http://schemas.microsoft.com/office/powerpoint/2010/main" val="54973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92"/>
          <a:stretch/>
        </p:blipFill>
        <p:spPr>
          <a:xfrm>
            <a:off x="-674340" y="2339731"/>
            <a:ext cx="3813888" cy="4221088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732" y="1898446"/>
            <a:ext cx="3102091" cy="4653136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036" y="1052736"/>
            <a:ext cx="6798680" cy="4533339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5" name="TextBox 4"/>
          <p:cNvSpPr txBox="1"/>
          <p:nvPr/>
        </p:nvSpPr>
        <p:spPr>
          <a:xfrm>
            <a:off x="1237863" y="260648"/>
            <a:ext cx="10950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solidFill>
                    <a:srgbClr val="AEF1EA">
                      <a:lumMod val="25000"/>
                    </a:srgb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 Межрегиональный фестиваль «Пространство мечты»</a:t>
            </a:r>
          </a:p>
        </p:txBody>
      </p:sp>
    </p:spTree>
    <p:extLst>
      <p:ext uri="{BB962C8B-B14F-4D97-AF65-F5344CB8AC3E}">
        <p14:creationId xmlns:p14="http://schemas.microsoft.com/office/powerpoint/2010/main" val="243316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B9D840-FBDC-696A-AD95-0DB303E90B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3"/>
            <a:ext cx="12188825" cy="6856215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859433C-60DE-A1FA-6C84-2F4B180103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2130" y="1136772"/>
            <a:ext cx="10294259" cy="2043815"/>
          </a:xfrm>
        </p:spPr>
        <p:txBody>
          <a:bodyPr>
            <a:noAutofit/>
          </a:bodyPr>
          <a:lstStyle/>
          <a:p>
            <a:r>
              <a:rPr lang="ru-RU" sz="3999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Разминка</a:t>
            </a:r>
          </a:p>
          <a:p>
            <a:pPr marL="342797" indent="-342797" algn="l">
              <a:buFont typeface="Wingdings" panose="05000000000000000000" pitchFamily="2" charset="2"/>
              <a:buChar char="v"/>
            </a:pP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/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063" indent="-457063" algn="l">
              <a:buFont typeface="+mj-lt"/>
              <a:buAutoNum type="arabicPeriod"/>
            </a:pP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063" indent="-457063" algn="l">
              <a:buFont typeface="+mj-lt"/>
              <a:buAutoNum type="arabicPeriod"/>
            </a:pP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063" indent="-457063" algn="l">
              <a:buFont typeface="+mj-lt"/>
              <a:buAutoNum type="arabicPeriod"/>
            </a:pP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063" indent="-457063" algn="l">
              <a:buFont typeface="+mj-lt"/>
              <a:buAutoNum type="arabicPeriod"/>
            </a:pP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063" indent="-457063" algn="l">
              <a:buFont typeface="+mj-lt"/>
              <a:buAutoNum type="arabicPeriod"/>
            </a:pP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063" indent="-457063" algn="l">
              <a:buFont typeface="+mj-lt"/>
              <a:buAutoNum type="arabicPeriod"/>
            </a:pP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063" indent="-457063" algn="l">
              <a:buFont typeface="+mj-lt"/>
              <a:buAutoNum type="arabicPeriod"/>
            </a:pP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063" indent="-457063" algn="l">
              <a:buFont typeface="+mj-lt"/>
              <a:buAutoNum type="arabicPeriod"/>
            </a:pP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/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/>
            <a:endParaRPr lang="ru-RU" b="1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1BB9B5C-E693-7040-107D-F73911C66A7A}"/>
              </a:ext>
            </a:extLst>
          </p:cNvPr>
          <p:cNvSpPr/>
          <p:nvPr/>
        </p:nvSpPr>
        <p:spPr>
          <a:xfrm>
            <a:off x="1365600" y="213682"/>
            <a:ext cx="8647742" cy="923090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398" b="1" i="0" u="none" strike="noStrike" kern="1200" cap="none" spc="0" normalizeH="0" baseline="0" noProof="0" dirty="0">
                <a:ln w="12700">
                  <a:solidFill>
                    <a:srgbClr val="5B9BD5"/>
                  </a:solidFill>
                  <a:prstDash val="solid"/>
                </a:ln>
                <a:pattFill prst="ltDnDiag">
                  <a:fgClr>
                    <a:srgbClr val="5B9BD5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Кружок Мультипликации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458842D-4C9D-551C-F4B6-27423DC3A9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4" r="7588"/>
          <a:stretch/>
        </p:blipFill>
        <p:spPr>
          <a:xfrm>
            <a:off x="4668119" y="2910976"/>
            <a:ext cx="1609016" cy="2827420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6E9DDBA-E397-F286-F73E-020E3CD20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0643" y="2575783"/>
            <a:ext cx="5481868" cy="411372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DC2021D-1A28-A863-A678-04326A2F5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554" y="988691"/>
            <a:ext cx="4227565" cy="317418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0567D11-8B86-CD8A-72F5-1C55475AA2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554" y="4234653"/>
            <a:ext cx="3669154" cy="27488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4FE0419-2CB3-FFF7-44AE-D110921A36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850769"/>
            <a:ext cx="8574325" cy="4817622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18573229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B9D840-FBDC-696A-AD95-0DB303E90B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3"/>
            <a:ext cx="12188825" cy="685621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CC95B6F-90DC-F93A-5AE8-D87D9198F3A0}"/>
              </a:ext>
            </a:extLst>
          </p:cNvPr>
          <p:cNvSpPr/>
          <p:nvPr/>
        </p:nvSpPr>
        <p:spPr>
          <a:xfrm>
            <a:off x="412125" y="112110"/>
            <a:ext cx="11364575" cy="923090"/>
          </a:xfrm>
          <a:prstGeom prst="rect">
            <a:avLst/>
          </a:prstGeom>
          <a:noFill/>
        </p:spPr>
        <p:txBody>
          <a:bodyPr wrap="none" lIns="91416" tIns="45708" rIns="91416" bIns="45708">
            <a:spAutoFit/>
          </a:bodyPr>
          <a:lstStyle/>
          <a:p>
            <a:pPr algn="ctr" defTabSz="914126"/>
            <a:r>
              <a:rPr lang="ru-RU" sz="5398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Занятие мультипликацией развивает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EF916A9-85D3-ECAF-95E9-2034C1052B07}"/>
              </a:ext>
            </a:extLst>
          </p:cNvPr>
          <p:cNvSpPr/>
          <p:nvPr/>
        </p:nvSpPr>
        <p:spPr>
          <a:xfrm>
            <a:off x="412125" y="1212867"/>
            <a:ext cx="7284072" cy="1753869"/>
          </a:xfrm>
          <a:prstGeom prst="rect">
            <a:avLst/>
          </a:prstGeom>
          <a:noFill/>
        </p:spPr>
        <p:txBody>
          <a:bodyPr wrap="none" lIns="91416" tIns="45708" rIns="91416" bIns="45708">
            <a:spAutoFit/>
          </a:bodyPr>
          <a:lstStyle/>
          <a:p>
            <a:pPr defTabSz="914126"/>
            <a:r>
              <a:rPr lang="ru-RU" sz="5398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Calibri" panose="020F0502020204030204"/>
              </a:rPr>
              <a:t>Навыки планирования!</a:t>
            </a:r>
          </a:p>
          <a:p>
            <a:pPr defTabSz="914126"/>
            <a:r>
              <a:rPr lang="ru-RU" sz="5398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Calibri" panose="020F0502020204030204"/>
              </a:rPr>
              <a:t>Тайм-менеджмент!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F50FD64-8B28-02E2-8934-5A8EC0ECE557}"/>
              </a:ext>
            </a:extLst>
          </p:cNvPr>
          <p:cNvSpPr/>
          <p:nvPr/>
        </p:nvSpPr>
        <p:spPr>
          <a:xfrm>
            <a:off x="1783179" y="5736513"/>
            <a:ext cx="2877916" cy="9230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ru-RU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3C5061-0DD5-554D-2B2D-C9FF9130A36A}"/>
              </a:ext>
            </a:extLst>
          </p:cNvPr>
          <p:cNvSpPr txBox="1"/>
          <p:nvPr/>
        </p:nvSpPr>
        <p:spPr>
          <a:xfrm>
            <a:off x="2087899" y="5789112"/>
            <a:ext cx="2573196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ru-RU" sz="3599" b="1" dirty="0">
                <a:solidFill>
                  <a:prstClr val="black"/>
                </a:solidFill>
                <a:latin typeface="Calibri" panose="020F0502020204030204"/>
              </a:rPr>
              <a:t>Сценарий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66A3E7C-0BED-978F-6E16-3EC2C89E76CE}"/>
              </a:ext>
            </a:extLst>
          </p:cNvPr>
          <p:cNvSpPr/>
          <p:nvPr/>
        </p:nvSpPr>
        <p:spPr>
          <a:xfrm>
            <a:off x="4785303" y="5736513"/>
            <a:ext cx="2877916" cy="9230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ru-RU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33FA0D-44AA-B18B-4BD0-7E2C9085EE9C}"/>
              </a:ext>
            </a:extLst>
          </p:cNvPr>
          <p:cNvSpPr txBox="1"/>
          <p:nvPr/>
        </p:nvSpPr>
        <p:spPr>
          <a:xfrm>
            <a:off x="4785303" y="5789112"/>
            <a:ext cx="2877916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ru-RU" sz="3599" b="1" dirty="0">
                <a:solidFill>
                  <a:prstClr val="black"/>
                </a:solidFill>
                <a:latin typeface="Calibri" panose="020F0502020204030204"/>
              </a:rPr>
              <a:t>Раскадровка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8643175-9991-5805-BD2B-54451C611669}"/>
              </a:ext>
            </a:extLst>
          </p:cNvPr>
          <p:cNvSpPr/>
          <p:nvPr/>
        </p:nvSpPr>
        <p:spPr>
          <a:xfrm>
            <a:off x="1783179" y="4721325"/>
            <a:ext cx="2877916" cy="9230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ru-RU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9EBF77-4155-DC52-747F-20CCC5DBF9D4}"/>
              </a:ext>
            </a:extLst>
          </p:cNvPr>
          <p:cNvSpPr txBox="1"/>
          <p:nvPr/>
        </p:nvSpPr>
        <p:spPr>
          <a:xfrm>
            <a:off x="1929897" y="4721326"/>
            <a:ext cx="2731199" cy="953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ru-RU" sz="2799" b="1" dirty="0">
                <a:solidFill>
                  <a:prstClr val="black"/>
                </a:solidFill>
                <a:latin typeface="Calibri" panose="020F0502020204030204"/>
              </a:rPr>
              <a:t>Персонажи, декорации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417EFAA-E5B9-C3BD-AE0A-77B3BF801984}"/>
              </a:ext>
            </a:extLst>
          </p:cNvPr>
          <p:cNvSpPr/>
          <p:nvPr/>
        </p:nvSpPr>
        <p:spPr>
          <a:xfrm>
            <a:off x="4852957" y="4688564"/>
            <a:ext cx="2877916" cy="9230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ru-RU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05E9EB-7990-4911-81A6-151C129937CC}"/>
              </a:ext>
            </a:extLst>
          </p:cNvPr>
          <p:cNvSpPr txBox="1"/>
          <p:nvPr/>
        </p:nvSpPr>
        <p:spPr>
          <a:xfrm>
            <a:off x="5157677" y="4741162"/>
            <a:ext cx="2573196" cy="953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ru-RU" sz="2799" b="1" dirty="0">
                <a:solidFill>
                  <a:prstClr val="black"/>
                </a:solidFill>
                <a:latin typeface="Calibri" panose="020F0502020204030204"/>
              </a:rPr>
              <a:t>Съемка, озвучивание</a:t>
            </a:r>
          </a:p>
        </p:txBody>
      </p:sp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865AE96A-8935-1947-5F23-287F01A04EE7}"/>
              </a:ext>
            </a:extLst>
          </p:cNvPr>
          <p:cNvSpPr/>
          <p:nvPr/>
        </p:nvSpPr>
        <p:spPr>
          <a:xfrm>
            <a:off x="1738034" y="2932040"/>
            <a:ext cx="5992839" cy="161161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ru-RU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641F45-97FE-54C6-A828-CF2F2B705641}"/>
              </a:ext>
            </a:extLst>
          </p:cNvPr>
          <p:cNvSpPr txBox="1"/>
          <p:nvPr/>
        </p:nvSpPr>
        <p:spPr>
          <a:xfrm>
            <a:off x="3713077" y="3572159"/>
            <a:ext cx="334064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ru-RU" sz="3599" b="1" dirty="0">
                <a:solidFill>
                  <a:prstClr val="black"/>
                </a:solidFill>
                <a:latin typeface="Calibri" panose="020F0502020204030204"/>
              </a:rPr>
              <a:t>Монтаж</a:t>
            </a:r>
          </a:p>
        </p:txBody>
      </p:sp>
    </p:spTree>
    <p:extLst>
      <p:ext uri="{BB962C8B-B14F-4D97-AF65-F5344CB8AC3E}">
        <p14:creationId xmlns:p14="http://schemas.microsoft.com/office/powerpoint/2010/main" val="360608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  <p:bldP spid="15" grpId="0" animBg="1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B9D840-FBDC-696A-AD95-0DB303E90B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3"/>
            <a:ext cx="12188825" cy="685621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0949ECE-B7F4-E767-109D-3CDC5EC8E606}"/>
              </a:ext>
            </a:extLst>
          </p:cNvPr>
          <p:cNvSpPr/>
          <p:nvPr/>
        </p:nvSpPr>
        <p:spPr>
          <a:xfrm>
            <a:off x="319410" y="326569"/>
            <a:ext cx="10858188" cy="2584650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</a:bodyPr>
          <a:lstStyle/>
          <a:p>
            <a:pPr algn="ctr" defTabSz="914126"/>
            <a:r>
              <a:rPr lang="ru-RU" sz="5398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Фантазия, </a:t>
            </a:r>
          </a:p>
          <a:p>
            <a:pPr algn="ctr" defTabSz="914126"/>
            <a:r>
              <a:rPr lang="ru-RU" sz="5398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Креативный творческий подход</a:t>
            </a:r>
          </a:p>
          <a:p>
            <a:pPr algn="ctr" defTabSz="914126"/>
            <a:r>
              <a:rPr lang="ru-RU" sz="5398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 к решению любых задач</a:t>
            </a:r>
          </a:p>
        </p:txBody>
      </p:sp>
      <p:sp>
        <p:nvSpPr>
          <p:cNvPr id="6" name="Пузырек для мыслей: облако 5">
            <a:extLst>
              <a:ext uri="{FF2B5EF4-FFF2-40B4-BE49-F238E27FC236}">
                <a16:creationId xmlns:a16="http://schemas.microsoft.com/office/drawing/2014/main" id="{B7A07F5A-8EEB-426E-FA82-311C16C6F05D}"/>
              </a:ext>
            </a:extLst>
          </p:cNvPr>
          <p:cNvSpPr/>
          <p:nvPr/>
        </p:nvSpPr>
        <p:spPr>
          <a:xfrm>
            <a:off x="1430862" y="3236894"/>
            <a:ext cx="5932545" cy="277675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ru-RU" sz="2399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Игры на развитие фантазии, эмоционального интеллекта, сочинительства</a:t>
            </a:r>
          </a:p>
          <a:p>
            <a:pPr algn="ctr" defTabSz="914126"/>
            <a:endParaRPr lang="ru-RU" sz="1799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8379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B9D840-FBDC-696A-AD95-0DB303E90B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3"/>
            <a:ext cx="12188825" cy="6856215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859433C-60DE-A1FA-6C84-2F4B180103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4075" y="1014371"/>
            <a:ext cx="9134333" cy="647250"/>
          </a:xfrm>
        </p:spPr>
        <p:txBody>
          <a:bodyPr>
            <a:noAutofit/>
          </a:bodyPr>
          <a:lstStyle/>
          <a:p>
            <a:r>
              <a:rPr lang="ru-RU" sz="3999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Практическая часть</a:t>
            </a:r>
          </a:p>
          <a:p>
            <a:pPr marL="342797" indent="-342797" algn="l">
              <a:buFont typeface="Wingdings" panose="05000000000000000000" pitchFamily="2" charset="2"/>
              <a:buChar char="v"/>
            </a:pP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/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063" indent="-457063" algn="l">
              <a:buFont typeface="+mj-lt"/>
              <a:buAutoNum type="arabicPeriod"/>
            </a:pP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063" indent="-457063" algn="l">
              <a:buFont typeface="+mj-lt"/>
              <a:buAutoNum type="arabicPeriod"/>
            </a:pP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063" indent="-457063" algn="l">
              <a:buFont typeface="+mj-lt"/>
              <a:buAutoNum type="arabicPeriod"/>
            </a:pP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063" indent="-457063" algn="l">
              <a:buFont typeface="+mj-lt"/>
              <a:buAutoNum type="arabicPeriod"/>
            </a:pP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/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063" indent="-457063" algn="l">
              <a:buFont typeface="+mj-lt"/>
              <a:buAutoNum type="arabicPeriod"/>
            </a:pP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063" indent="-457063" algn="l">
              <a:buFont typeface="+mj-lt"/>
              <a:buAutoNum type="arabicPeriod"/>
            </a:pP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/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/>
            <a:endParaRPr lang="ru-RU" b="1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1BB9B5C-E693-7040-107D-F73911C66A7A}"/>
              </a:ext>
            </a:extLst>
          </p:cNvPr>
          <p:cNvSpPr/>
          <p:nvPr/>
        </p:nvSpPr>
        <p:spPr>
          <a:xfrm>
            <a:off x="1365600" y="213682"/>
            <a:ext cx="8647742" cy="923090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</a:bodyPr>
          <a:lstStyle/>
          <a:p>
            <a:pPr algn="ctr" defTabSz="914126"/>
            <a:r>
              <a:rPr lang="ru-RU" sz="5398" b="1" dirty="0">
                <a:ln w="12700">
                  <a:solidFill>
                    <a:srgbClr val="5B9BD5"/>
                  </a:solidFill>
                  <a:prstDash val="solid"/>
                </a:ln>
                <a:pattFill prst="ltDnDiag">
                  <a:fgClr>
                    <a:srgbClr val="5B9BD5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latin typeface="Calibri" panose="020F0502020204030204"/>
              </a:rPr>
              <a:t>Кружок Мультипликации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FD2EDAE-E7CC-7423-9BE8-8C65A9D9F3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1" r="6448" b="8680"/>
          <a:stretch/>
        </p:blipFill>
        <p:spPr>
          <a:xfrm rot="20623625">
            <a:off x="8711734" y="856252"/>
            <a:ext cx="1964248" cy="2583715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511B97-66B8-0734-46EE-8289D88C13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2" y="3539838"/>
            <a:ext cx="4139306" cy="3104479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8E2B4D3-E426-C1E5-5D30-705CD8D2D0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00" y="3123766"/>
            <a:ext cx="4815273" cy="3611454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B2C4999-154E-5810-6D25-E63FB1801EF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2" t="1848" r="10799"/>
          <a:stretch/>
        </p:blipFill>
        <p:spPr>
          <a:xfrm>
            <a:off x="123098" y="901819"/>
            <a:ext cx="3583576" cy="2638019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BE619BA-87DA-BDE0-74C9-06A7E3774D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159" y="1659766"/>
            <a:ext cx="3358541" cy="4478055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6FF0049-FE49-E266-0BD6-BBC9FC702C5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7590" r="7043" b="6855"/>
          <a:stretch/>
        </p:blipFill>
        <p:spPr>
          <a:xfrm>
            <a:off x="6778183" y="4861701"/>
            <a:ext cx="2470590" cy="1782617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B9FD367-6EB0-EDCF-609E-0461F6D2E3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062" y="122128"/>
            <a:ext cx="1815789" cy="1152575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12997310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7828" y="35830"/>
            <a:ext cx="1022513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solidFill>
                    <a:srgbClr val="AEF1EA">
                      <a:lumMod val="25000"/>
                    </a:srgb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Городской Фестиваль инклюзивного спорта и творчества «Грани Успеха»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solidFill>
                    <a:srgbClr val="AEF1EA">
                      <a:lumMod val="25000"/>
                    </a:srgb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Танцевальная импровизация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solidFill>
                    <a:srgbClr val="AEF1EA">
                      <a:lumMod val="25000"/>
                    </a:srgb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IT-</a:t>
            </a:r>
            <a:r>
              <a:rPr kumimoji="0" lang="ru-RU" sz="1800" b="1" i="0" u="none" strike="noStrike" kern="1200" cap="none" spc="0" normalizeH="0" baseline="0" noProof="0" dirty="0">
                <a:ln>
                  <a:solidFill>
                    <a:srgbClr val="AEF1EA">
                      <a:lumMod val="25000"/>
                    </a:srgb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Зарница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solidFill>
                    <a:srgbClr val="AEF1EA">
                      <a:lumMod val="25000"/>
                    </a:srgb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Театральный этап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07E8DAE-DEE3-965B-91D6-398AF1789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2" y="3441015"/>
            <a:ext cx="2677584" cy="2857501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3207187-B99E-FF36-79A5-0C875843F6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997" y="1501993"/>
            <a:ext cx="3815332" cy="2861500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1AB12A2-57E9-04C9-992F-64435FE011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620" y="516847"/>
            <a:ext cx="3815332" cy="246088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B65E5C3-E44E-C725-4D98-D6C75CCF30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589" y="2977736"/>
            <a:ext cx="5168370" cy="3445580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308948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349803-F13F-2733-C61B-96E65639D9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61" y="480432"/>
            <a:ext cx="4106925" cy="4106925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3" name="TextBox 2"/>
          <p:cNvSpPr txBox="1"/>
          <p:nvPr/>
        </p:nvSpPr>
        <p:spPr>
          <a:xfrm>
            <a:off x="837828" y="35830"/>
            <a:ext cx="102251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solidFill>
                    <a:srgbClr val="AEF1EA">
                      <a:lumMod val="25000"/>
                    </a:srgb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Городской Фестиваль инклюзивного спорта и творчества «Грани Успеха»</a:t>
            </a:r>
            <a:endParaRPr kumimoji="0" lang="ru-RU" sz="1800" b="1" i="0" u="none" strike="noStrike" kern="1200" cap="none" spc="0" normalizeH="0" baseline="0" noProof="0" dirty="0">
              <a:ln>
                <a:solidFill>
                  <a:srgbClr val="AEF1EA">
                    <a:lumMod val="25000"/>
                  </a:srgbClr>
                </a:solidFill>
              </a:ln>
              <a:solidFill>
                <a:srgbClr val="C00000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solidFill>
                    <a:srgbClr val="AEF1EA">
                      <a:lumMod val="25000"/>
                    </a:srgb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IT-</a:t>
            </a:r>
            <a:r>
              <a:rPr kumimoji="0" lang="ru-RU" sz="1800" b="1" i="0" u="none" strike="noStrike" kern="1200" cap="none" spc="0" normalizeH="0" baseline="0" noProof="0" dirty="0">
                <a:ln>
                  <a:solidFill>
                    <a:srgbClr val="AEF1EA">
                      <a:lumMod val="25000"/>
                    </a:srgb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Зарница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solidFill>
                    <a:srgbClr val="AEF1EA">
                      <a:lumMod val="25000"/>
                    </a:srgb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Театральный этап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9F9113-93F7-5629-5369-EB46E9DD7A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220" y="3830801"/>
            <a:ext cx="4296155" cy="2738799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5AA05E-BB83-0D4E-05B7-1EDBB91EFA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926" y="527858"/>
            <a:ext cx="4134036" cy="2738799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F292DBA-FF36-38F9-1D71-849D915D98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3" y="2660733"/>
            <a:ext cx="3029762" cy="4039682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E578F82-6B39-8029-5058-B0121B9CAA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657" y="3140968"/>
            <a:ext cx="3571071" cy="357107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1473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8" t="9694" r="11811"/>
          <a:stretch/>
        </p:blipFill>
        <p:spPr>
          <a:xfrm>
            <a:off x="8936836" y="2503109"/>
            <a:ext cx="3031985" cy="4354891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5" r="5682"/>
          <a:stretch/>
        </p:blipFill>
        <p:spPr>
          <a:xfrm>
            <a:off x="-1287" y="0"/>
            <a:ext cx="4321129" cy="3532808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225" y="0"/>
            <a:ext cx="3946600" cy="2631581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940" y="1504486"/>
            <a:ext cx="4946960" cy="384902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56"/>
          <a:stretch/>
        </p:blipFill>
        <p:spPr>
          <a:xfrm>
            <a:off x="227813" y="3429000"/>
            <a:ext cx="3312368" cy="3270148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7" name="TextBox 6"/>
          <p:cNvSpPr txBox="1"/>
          <p:nvPr/>
        </p:nvSpPr>
        <p:spPr>
          <a:xfrm>
            <a:off x="3358189" y="5297253"/>
            <a:ext cx="57606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solidFill>
                    <a:srgbClr val="AEF1EA">
                      <a:lumMod val="25000"/>
                    </a:srgb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Проект реализуется Центром развития культуры и искусства «Мельпомена» совместно с Курганским театром кукол «Гулливер», отделением «Сбербанка», компанией «</a:t>
            </a:r>
            <a:r>
              <a:rPr kumimoji="0" lang="ru-RU" sz="1800" b="1" i="0" u="none" strike="noStrike" kern="1200" cap="none" spc="0" normalizeH="0" baseline="0" noProof="0" dirty="0" err="1">
                <a:ln>
                  <a:solidFill>
                    <a:srgbClr val="AEF1EA">
                      <a:lumMod val="25000"/>
                    </a:srgb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МобиДик</a:t>
            </a:r>
            <a:r>
              <a:rPr kumimoji="0" lang="ru-RU" sz="1800" b="1" i="0" u="none" strike="noStrike" kern="1200" cap="none" spc="0" normalizeH="0" baseline="0" noProof="0" dirty="0">
                <a:ln>
                  <a:solidFill>
                    <a:srgbClr val="AEF1EA">
                      <a:lumMod val="25000"/>
                    </a:srgb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50195" y="332656"/>
            <a:ext cx="40920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solidFill>
                    <a:srgbClr val="AEF1EA">
                      <a:lumMod val="25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Актерское мастерство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solidFill>
                  <a:srgbClr val="AEF1EA">
                    <a:lumMod val="25000"/>
                  </a:srgbClr>
                </a:solidFill>
              </a:ln>
              <a:solidFill>
                <a:srgbClr val="002060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solidFill>
                    <a:srgbClr val="AEF1EA">
                      <a:lumMod val="25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Сценическая речь</a:t>
            </a:r>
          </a:p>
        </p:txBody>
      </p:sp>
    </p:spTree>
    <p:extLst>
      <p:ext uri="{BB962C8B-B14F-4D97-AF65-F5344CB8AC3E}">
        <p14:creationId xmlns:p14="http://schemas.microsoft.com/office/powerpoint/2010/main" val="102120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188640"/>
            <a:ext cx="12188825" cy="1215008"/>
          </a:xfrm>
        </p:spPr>
        <p:txBody>
          <a:bodyPr rtlCol="0">
            <a:normAutofit/>
          </a:bodyPr>
          <a:lstStyle/>
          <a:p>
            <a:pPr algn="ctr"/>
            <a:r>
              <a:rPr lang="ru-RU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C00000"/>
                </a:solidFill>
              </a:rPr>
              <a:t> Центр дополнительного образования "Мостовик" </a:t>
            </a:r>
            <a:br>
              <a:rPr lang="ru-RU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C00000"/>
                </a:solidFill>
              </a:rPr>
            </a:br>
            <a:r>
              <a:rPr lang="ru-RU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C00000"/>
                </a:solidFill>
              </a:rPr>
              <a:t>Заозерного микрорайона </a:t>
            </a:r>
          </a:p>
        </p:txBody>
      </p:sp>
      <p:graphicFrame>
        <p:nvGraphicFramePr>
          <p:cNvPr id="9" name="Объект 3" descr="Непрерывный процесс из пяти задач, соединенных стрелкой для иллюстрации их взаимосвязи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08857684"/>
              </p:ext>
            </p:extLst>
          </p:nvPr>
        </p:nvGraphicFramePr>
        <p:xfrm>
          <a:off x="404760" y="1772816"/>
          <a:ext cx="5472609" cy="4246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6460" y="1556792"/>
            <a:ext cx="5472608" cy="410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16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668" y="1381332"/>
            <a:ext cx="6488114" cy="486608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759"/>
            <a:ext cx="3456384" cy="259228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3606789"/>
            <a:ext cx="3782002" cy="283650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507" y="193782"/>
            <a:ext cx="2471770" cy="329569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8" t="6544" r="14725" b="5727"/>
          <a:stretch/>
        </p:blipFill>
        <p:spPr>
          <a:xfrm>
            <a:off x="9120582" y="3861048"/>
            <a:ext cx="2932324" cy="268802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4582244" y="6247418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solidFill>
                    <a:srgbClr val="AEF1EA">
                      <a:lumMod val="25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Фестивали и выставки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30116" y="147759"/>
            <a:ext cx="6120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solidFill>
                    <a:srgbClr val="AEF1EA">
                      <a:lumMod val="25000"/>
                    </a:srgb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Сотрудничаем с «Курганской областной организацией «Общество слепых», Областной специальной библиотекой им. В.Г. Короленко</a:t>
            </a:r>
          </a:p>
        </p:txBody>
      </p:sp>
    </p:spTree>
    <p:extLst>
      <p:ext uri="{BB962C8B-B14F-4D97-AF65-F5344CB8AC3E}">
        <p14:creationId xmlns:p14="http://schemas.microsoft.com/office/powerpoint/2010/main" val="58415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85900" y="593924"/>
            <a:ext cx="9601200" cy="60282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Представление опыта педагогов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2" y="1800617"/>
            <a:ext cx="3667182" cy="366718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329" y="1538708"/>
            <a:ext cx="3713691" cy="419100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156" y="3280560"/>
            <a:ext cx="4320480" cy="320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3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t="12891" r="781" b="7655"/>
          <a:stretch/>
        </p:blipFill>
        <p:spPr>
          <a:xfrm>
            <a:off x="2710036" y="2708920"/>
            <a:ext cx="7196435" cy="4032448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4" name="Picture 2" descr="D:\фото к конкурсу инклюзии\психолого-пед\род собр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564" y="832477"/>
            <a:ext cx="4536507" cy="3024336"/>
          </a:xfrm>
          <a:prstGeom prst="rect">
            <a:avLst/>
          </a:prstGeom>
          <a:noFill/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фото к конкурсу инклюзии\психолого-пед\родСобрание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692696"/>
            <a:ext cx="4454607" cy="3168221"/>
          </a:xfrm>
          <a:prstGeom prst="rect">
            <a:avLst/>
          </a:prstGeom>
          <a:noFill/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06180" y="231031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solidFill>
                    <a:srgbClr val="AEF1EA">
                      <a:lumMod val="25000"/>
                    </a:srgb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Родительский клуб «Надежда»</a:t>
            </a:r>
          </a:p>
        </p:txBody>
      </p:sp>
    </p:spTree>
    <p:extLst>
      <p:ext uri="{BB962C8B-B14F-4D97-AF65-F5344CB8AC3E}">
        <p14:creationId xmlns:p14="http://schemas.microsoft.com/office/powerpoint/2010/main" val="80139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12566"/>
          <a:stretch/>
        </p:blipFill>
        <p:spPr>
          <a:xfrm>
            <a:off x="261764" y="3349886"/>
            <a:ext cx="2808312" cy="254863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3" r="8459"/>
          <a:stretch/>
        </p:blipFill>
        <p:spPr>
          <a:xfrm>
            <a:off x="3430116" y="2636912"/>
            <a:ext cx="5748047" cy="326160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26" y="211280"/>
            <a:ext cx="3995936" cy="299695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2"/>
          <a:stretch/>
        </p:blipFill>
        <p:spPr>
          <a:xfrm>
            <a:off x="9310789" y="3454938"/>
            <a:ext cx="2716868" cy="244358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660" y="201075"/>
            <a:ext cx="3717995" cy="278849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4130762" y="755649"/>
            <a:ext cx="4824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solidFill>
                    <a:srgbClr val="AEF1EA">
                      <a:lumMod val="25000"/>
                    </a:srgb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Театрализация сказки «Пасхальный колобок»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9322" y="5733256"/>
            <a:ext cx="5736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solidFill>
                    <a:srgbClr val="AEF1EA">
                      <a:lumMod val="25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Актеры-кукловоды- родители клуба «Надежда»</a:t>
            </a:r>
          </a:p>
        </p:txBody>
      </p:sp>
    </p:spTree>
    <p:extLst>
      <p:ext uri="{BB962C8B-B14F-4D97-AF65-F5344CB8AC3E}">
        <p14:creationId xmlns:p14="http://schemas.microsoft.com/office/powerpoint/2010/main" val="91078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5820" y="188640"/>
            <a:ext cx="10501810" cy="1295400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b="1" dirty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В соответствии с задачами программы воспитания Центра планируются разнообразные по форме проведения и направлениям мероприятия: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16725" y="1556792"/>
            <a:ext cx="5760640" cy="11681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002060"/>
                </a:solidFill>
              </a:rPr>
              <a:t> Мероприятия, организатором которых является Центр Мостовик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200010514"/>
              </p:ext>
            </p:extLst>
          </p:nvPr>
        </p:nvGraphicFramePr>
        <p:xfrm>
          <a:off x="189756" y="1796501"/>
          <a:ext cx="6048672" cy="4584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215031989"/>
              </p:ext>
            </p:extLst>
          </p:nvPr>
        </p:nvGraphicFramePr>
        <p:xfrm>
          <a:off x="4366220" y="1484039"/>
          <a:ext cx="7411145" cy="53739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12111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3859288258"/>
              </p:ext>
            </p:extLst>
          </p:nvPr>
        </p:nvGraphicFramePr>
        <p:xfrm>
          <a:off x="5590356" y="3429000"/>
          <a:ext cx="676875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2896482735"/>
              </p:ext>
            </p:extLst>
          </p:nvPr>
        </p:nvGraphicFramePr>
        <p:xfrm>
          <a:off x="-98276" y="2996952"/>
          <a:ext cx="5454352" cy="3769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499982085"/>
              </p:ext>
            </p:extLst>
          </p:nvPr>
        </p:nvGraphicFramePr>
        <p:xfrm>
          <a:off x="-530324" y="-891480"/>
          <a:ext cx="6264696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val="2096254785"/>
              </p:ext>
            </p:extLst>
          </p:nvPr>
        </p:nvGraphicFramePr>
        <p:xfrm>
          <a:off x="4150196" y="-387424"/>
          <a:ext cx="7632848" cy="4838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  <p:extLst>
      <p:ext uri="{BB962C8B-B14F-4D97-AF65-F5344CB8AC3E}">
        <p14:creationId xmlns:p14="http://schemas.microsoft.com/office/powerpoint/2010/main" val="96530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9756" y="188640"/>
            <a:ext cx="3600400" cy="1512168"/>
          </a:xfrm>
        </p:spPr>
        <p:txBody>
          <a:bodyPr rtlCol="0">
            <a:normAutofit fontScale="92500"/>
          </a:bodyPr>
          <a:lstStyle/>
          <a:p>
            <a:pPr algn="ctr"/>
            <a:r>
              <a:rPr lang="ru-RU" sz="28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C00000"/>
                </a:solidFill>
              </a:rPr>
              <a:t> Летняя площадка для детей </a:t>
            </a:r>
            <a:r>
              <a:rPr lang="ru-RU" sz="2800" b="1" dirty="0" err="1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C00000"/>
                </a:solidFill>
              </a:rPr>
              <a:t>Овз</a:t>
            </a:r>
            <a:endParaRPr lang="ru-RU" sz="2800" b="1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rgbClr val="C00000"/>
              </a:solidFill>
            </a:endParaRPr>
          </a:p>
          <a:p>
            <a:pPr algn="ctr"/>
            <a:r>
              <a:rPr lang="ru-RU" sz="2400" b="1" i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C00000"/>
                </a:solidFill>
              </a:rPr>
              <a:t>(</a:t>
            </a:r>
            <a:r>
              <a:rPr lang="ru-RU" sz="2200" b="1" i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C00000"/>
                </a:solidFill>
              </a:rPr>
              <a:t>выездные мероприятия с родителями</a:t>
            </a:r>
            <a:r>
              <a:rPr lang="ru-RU" sz="24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86300" y="3861048"/>
            <a:ext cx="45365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</a:rPr>
              <a:t> 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оздоровительного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</a:rPr>
              <a:t>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культурно-просветительского 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</a:rPr>
              <a:t> </a:t>
            </a:r>
            <a:r>
              <a:rPr lang="ru-RU" sz="20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творческого характера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3" y="1673424"/>
            <a:ext cx="3456384" cy="5184576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692" y="2221600"/>
            <a:ext cx="3135263" cy="4180350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00" y="476671"/>
            <a:ext cx="4176464" cy="2784309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267008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8366" y="-891480"/>
            <a:ext cx="11695062" cy="1951856"/>
          </a:xfrm>
        </p:spPr>
        <p:txBody>
          <a:bodyPr rtlCol="0"/>
          <a:lstStyle/>
          <a:p>
            <a:pPr algn="ctr"/>
            <a:r>
              <a:rPr lang="ru-RU" sz="24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002060"/>
                </a:solidFill>
              </a:rPr>
              <a:t> Экскурсия на термальный горячий источник</a:t>
            </a:r>
            <a:br>
              <a:rPr lang="ru-RU" sz="24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002060"/>
                </a:solidFill>
              </a:rPr>
            </a:br>
            <a:r>
              <a:rPr lang="ru-RU" sz="24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002060"/>
                </a:solidFill>
              </a:rPr>
              <a:t> «Баден-Баден»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96" y="1340768"/>
            <a:ext cx="6552728" cy="4368485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1" t="14416" r="15105"/>
          <a:stretch/>
        </p:blipFill>
        <p:spPr>
          <a:xfrm>
            <a:off x="7894612" y="692695"/>
            <a:ext cx="3960440" cy="300148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2" descr="E:\фото мостовик\лето18\баден баден (2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00" y="3717032"/>
            <a:ext cx="3960440" cy="297033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77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06180" y="-17144"/>
            <a:ext cx="6854158" cy="799728"/>
          </a:xfrm>
        </p:spPr>
        <p:txBody>
          <a:bodyPr rtlCol="0"/>
          <a:lstStyle/>
          <a:p>
            <a:pPr algn="ctr"/>
            <a:r>
              <a:rPr lang="ru-RU" sz="24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002060"/>
                </a:solidFill>
              </a:rPr>
              <a:t> Военно-патриотический центр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158" y="3775223"/>
            <a:ext cx="4362521" cy="2908347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158" y="893610"/>
            <a:ext cx="4288361" cy="2858908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2" y="548680"/>
            <a:ext cx="3528392" cy="5292589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473" y="893610"/>
            <a:ext cx="2217884" cy="3326827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344" y="4062873"/>
            <a:ext cx="3931046" cy="2620697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11" name="TextBox 10"/>
          <p:cNvSpPr txBox="1"/>
          <p:nvPr/>
        </p:nvSpPr>
        <p:spPr>
          <a:xfrm>
            <a:off x="750024" y="5819237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Контактные зоопарки</a:t>
            </a:r>
          </a:p>
        </p:txBody>
      </p:sp>
    </p:spTree>
    <p:extLst>
      <p:ext uri="{BB962C8B-B14F-4D97-AF65-F5344CB8AC3E}">
        <p14:creationId xmlns:p14="http://schemas.microsoft.com/office/powerpoint/2010/main" val="24116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7748" y="1196752"/>
            <a:ext cx="11695062" cy="1951856"/>
          </a:xfrm>
        </p:spPr>
        <p:txBody>
          <a:bodyPr rtlCol="0"/>
          <a:lstStyle/>
          <a:p>
            <a:pPr algn="ctr"/>
            <a:r>
              <a:rPr lang="ru-RU" sz="40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C00000"/>
                </a:solidFill>
              </a:rPr>
              <a:t> 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36043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02332" y="-1085029"/>
            <a:ext cx="11695062" cy="1951856"/>
          </a:xfrm>
        </p:spPr>
        <p:txBody>
          <a:bodyPr rtlCol="0"/>
          <a:lstStyle/>
          <a:p>
            <a:pPr algn="ctr"/>
            <a:r>
              <a:rPr lang="ru-RU" sz="28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C00000"/>
                </a:solidFill>
              </a:rPr>
              <a:t> Индивидуальные занятия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596" y="312549"/>
            <a:ext cx="4416254" cy="3312191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091" y="1968644"/>
            <a:ext cx="3192242" cy="495087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764704"/>
            <a:ext cx="3057804" cy="4077072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306" y="3181586"/>
            <a:ext cx="4392488" cy="3294366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205798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65F3EF-86DC-4670-8B0F-647C9090A875}"/>
              </a:ext>
            </a:extLst>
          </p:cNvPr>
          <p:cNvSpPr txBox="1"/>
          <p:nvPr/>
        </p:nvSpPr>
        <p:spPr>
          <a:xfrm>
            <a:off x="680256" y="313623"/>
            <a:ext cx="10828312" cy="4376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126">
              <a:lnSpc>
                <a:spcPct val="107000"/>
              </a:lnSpc>
              <a:spcAft>
                <a:spcPts val="800"/>
              </a:spcAft>
            </a:pPr>
            <a:r>
              <a:rPr lang="ru-RU" sz="4799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адаптивной физической культуры: </a:t>
            </a:r>
          </a:p>
          <a:p>
            <a:pPr algn="ctr" defTabSz="914126">
              <a:lnSpc>
                <a:spcPct val="107000"/>
              </a:lnSpc>
              <a:spcAft>
                <a:spcPts val="800"/>
              </a:spcAft>
            </a:pPr>
            <a:r>
              <a:rPr lang="ru-RU" sz="3999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потребностей занятий физическими упражнениями, укрепление здоровья, повышение трудоспособности, интеллектуальное, психическое развитие.</a:t>
            </a:r>
            <a:endParaRPr lang="ru-RU" sz="3999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7F24AE-88CE-42F1-ACC8-24E3E513AFD4}"/>
              </a:ext>
            </a:extLst>
          </p:cNvPr>
          <p:cNvSpPr txBox="1"/>
          <p:nvPr/>
        </p:nvSpPr>
        <p:spPr>
          <a:xfrm>
            <a:off x="422745" y="5087058"/>
            <a:ext cx="10828312" cy="1200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126"/>
            <a:r>
              <a:rPr lang="ru-RU" sz="3599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Поэтому регулярные занятия для таких детей являются жизненно необходимыми.</a:t>
            </a:r>
            <a:r>
              <a:rPr lang="ru-RU" sz="3599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3599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12102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F9B15C-FD74-43DE-AC9E-96D41CD5C1FC}"/>
              </a:ext>
            </a:extLst>
          </p:cNvPr>
          <p:cNvSpPr txBox="1"/>
          <p:nvPr/>
        </p:nvSpPr>
        <p:spPr>
          <a:xfrm>
            <a:off x="692059" y="642427"/>
            <a:ext cx="11087969" cy="4793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531" algn="ctr" defTabSz="914126">
              <a:lnSpc>
                <a:spcPct val="115000"/>
              </a:lnSpc>
            </a:pPr>
            <a:r>
              <a:rPr lang="ru-RU" sz="4399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Индивидуальный образовательный маршрут </a:t>
            </a:r>
            <a:r>
              <a:rPr lang="ru-RU" sz="3999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endParaRPr lang="ru-RU" sz="3599" b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531" defTabSz="914126">
              <a:lnSpc>
                <a:spcPct val="115000"/>
              </a:lnSpc>
            </a:pPr>
            <a:r>
              <a:rPr lang="ru-RU" sz="3599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документ, регламентирующий и определяющий содержание коррекционно-развивающей деятельности с ребёнком, имеющим проблемы в психическом или физическом развитии и семьей, воспитывающей такого ребёнка.</a:t>
            </a:r>
            <a:endParaRPr lang="ru-RU" sz="3599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055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89" y="-491251"/>
            <a:ext cx="10888091" cy="1951856"/>
          </a:xfrm>
        </p:spPr>
        <p:txBody>
          <a:bodyPr rtlCol="0"/>
          <a:lstStyle/>
          <a:p>
            <a:pPr algn="ctr"/>
            <a:r>
              <a:rPr lang="ru-RU" sz="32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C00000"/>
                </a:solidFill>
              </a:rPr>
              <a:t>Зал адаптивной физкультуры оснащен велотренажером, </a:t>
            </a:r>
            <a:r>
              <a:rPr lang="ru-RU" sz="3200" b="1" dirty="0" err="1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C00000"/>
                </a:solidFill>
              </a:rPr>
              <a:t>степпером</a:t>
            </a:r>
            <a:r>
              <a:rPr lang="ru-RU" sz="32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C00000"/>
                </a:solidFill>
              </a:rPr>
              <a:t>, беговой дорожкой, батутом… </a:t>
            </a:r>
          </a:p>
        </p:txBody>
      </p:sp>
      <p:pic>
        <p:nvPicPr>
          <p:cNvPr id="5" name="Picture 2" descr="C:\Users\мостовик\Desktop\педчтения 2016\тренажерные  залы\физкультура\DSC073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55" y="4827085"/>
            <a:ext cx="3330461" cy="1872592"/>
          </a:xfrm>
          <a:prstGeom prst="round2DiagRect">
            <a:avLst>
              <a:gd name="adj1" fmla="val 16667"/>
              <a:gd name="adj2" fmla="val 32805"/>
            </a:avLst>
          </a:prstGeom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436" y="1348408"/>
            <a:ext cx="5373216" cy="53732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148" y="1943607"/>
            <a:ext cx="2340442" cy="365871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1" r="12654" b="24989"/>
          <a:stretch/>
        </p:blipFill>
        <p:spPr>
          <a:xfrm>
            <a:off x="168864" y="1460605"/>
            <a:ext cx="3004561" cy="23087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513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661726-7BE2-47EC-9FD4-A6353AAEAA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" t="6325" r="17321"/>
          <a:stretch/>
        </p:blipFill>
        <p:spPr>
          <a:xfrm>
            <a:off x="4146118" y="217714"/>
            <a:ext cx="4119712" cy="64225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7A1AE6-CA9F-47BD-B9ED-510CEFBB35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984">
            <a:off x="731047" y="810126"/>
            <a:ext cx="3728509" cy="49713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6F6A08B-07EB-46E0-81E4-D02C7C7924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" t="14833"/>
          <a:stretch/>
        </p:blipFill>
        <p:spPr>
          <a:xfrm rot="6166038">
            <a:off x="7192865" y="1584141"/>
            <a:ext cx="5024440" cy="34449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B84CC5-97F1-4F18-B81C-2489B17C4427}"/>
              </a:ext>
            </a:extLst>
          </p:cNvPr>
          <p:cNvSpPr txBox="1"/>
          <p:nvPr/>
        </p:nvSpPr>
        <p:spPr>
          <a:xfrm>
            <a:off x="1044485" y="5616838"/>
            <a:ext cx="10099854" cy="923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126">
              <a:defRPr/>
            </a:pPr>
            <a:r>
              <a:rPr lang="ru-RU" sz="5398" i="1" dirty="0">
                <a:ln w="28575">
                  <a:solidFill>
                    <a:srgbClr val="FFC000"/>
                  </a:solidFill>
                </a:ln>
                <a:solidFill>
                  <a:srgbClr val="21378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БЕГОВАЯ   ДОРОЖКА</a:t>
            </a:r>
          </a:p>
        </p:txBody>
      </p:sp>
    </p:spTree>
    <p:extLst>
      <p:ext uri="{BB962C8B-B14F-4D97-AF65-F5344CB8AC3E}">
        <p14:creationId xmlns:p14="http://schemas.microsoft.com/office/powerpoint/2010/main" val="376810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B9A33E-3A56-45F4-B254-FAE8E6D06B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5" t="4421"/>
          <a:stretch/>
        </p:blipFill>
        <p:spPr>
          <a:xfrm rot="20977114">
            <a:off x="878699" y="810488"/>
            <a:ext cx="3747064" cy="54279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787BAA-E1AA-4615-AEC1-6098C9098C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9"/>
          <a:stretch/>
        </p:blipFill>
        <p:spPr>
          <a:xfrm rot="6100435">
            <a:off x="6826952" y="1670792"/>
            <a:ext cx="5471577" cy="36289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94891C-E6F8-4AE2-A30E-FCDD77A602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" b="10755"/>
          <a:stretch/>
        </p:blipFill>
        <p:spPr>
          <a:xfrm rot="5400000">
            <a:off x="3687639" y="2225471"/>
            <a:ext cx="5250523" cy="35053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63DBF6-8017-4DD9-9677-B2B0737C5E5F}"/>
              </a:ext>
            </a:extLst>
          </p:cNvPr>
          <p:cNvSpPr txBox="1"/>
          <p:nvPr/>
        </p:nvSpPr>
        <p:spPr>
          <a:xfrm>
            <a:off x="3521867" y="326407"/>
            <a:ext cx="5145091" cy="923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398" b="0" i="1" u="none" strike="noStrike" kern="1200" cap="none" spc="0" normalizeH="0" baseline="0" noProof="0" dirty="0">
                <a:ln w="28575">
                  <a:solidFill>
                    <a:srgbClr val="FFC000"/>
                  </a:solidFill>
                </a:ln>
                <a:solidFill>
                  <a:srgbClr val="21378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БАТУТ</a:t>
            </a:r>
          </a:p>
        </p:txBody>
      </p:sp>
    </p:spTree>
    <p:extLst>
      <p:ext uri="{BB962C8B-B14F-4D97-AF65-F5344CB8AC3E}">
        <p14:creationId xmlns:p14="http://schemas.microsoft.com/office/powerpoint/2010/main" val="349149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1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9"/>
</p:tagLst>
</file>

<file path=ppt/theme/theme1.xml><?xml version="1.0" encoding="utf-8"?>
<a:theme xmlns:a="http://schemas.openxmlformats.org/drawingml/2006/main" name="Акварель_16x9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10793120_TF02886637" id="{EF4838D5-005E-481C-8917-CAE38CE26568}" vid="{5700F920-DCD6-4852-9D53-05CF7BB3072A}"/>
    </a:ext>
  </a:extLst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Тема Offic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Тема Offic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Акварель (широкоэкранный формат)</Template>
  <TotalTime>1932</TotalTime>
  <Words>454</Words>
  <Application>Microsoft Office PowerPoint</Application>
  <PresentationFormat>Произвольный</PresentationFormat>
  <Paragraphs>130</Paragraphs>
  <Slides>39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13</vt:i4>
      </vt:variant>
      <vt:variant>
        <vt:lpstr>Заголовки слайдов</vt:lpstr>
      </vt:variant>
      <vt:variant>
        <vt:i4>39</vt:i4>
      </vt:variant>
    </vt:vector>
  </HeadingPairs>
  <TitlesOfParts>
    <vt:vector size="60" baseType="lpstr">
      <vt:lpstr>Arial</vt:lpstr>
      <vt:lpstr>Arial Black</vt:lpstr>
      <vt:lpstr>Calibri</vt:lpstr>
      <vt:lpstr>Calibri Light</vt:lpstr>
      <vt:lpstr>Cambria</vt:lpstr>
      <vt:lpstr>Palatino Linotype</vt:lpstr>
      <vt:lpstr>Times New Roman</vt:lpstr>
      <vt:lpstr>Wingdings</vt:lpstr>
      <vt:lpstr>Акварель_16x9</vt:lpstr>
      <vt:lpstr>Тема Office</vt:lpstr>
      <vt:lpstr>1_Тема Office</vt:lpstr>
      <vt:lpstr>2_Тема Office</vt:lpstr>
      <vt:lpstr>3_Тема Office</vt:lpstr>
      <vt:lpstr>6_Тема Office</vt:lpstr>
      <vt:lpstr>7_Тема Office</vt:lpstr>
      <vt:lpstr>8_Тема Office</vt:lpstr>
      <vt:lpstr>Office Theme</vt:lpstr>
      <vt:lpstr>1_Office Theme</vt:lpstr>
      <vt:lpstr>5_Тема Office</vt:lpstr>
      <vt:lpstr>9_Тема Office</vt:lpstr>
      <vt:lpstr>10_Тема Office</vt:lpstr>
      <vt:lpstr> Работа с детьми с ОВЗ в условиях дополнительного  образования  (из опыта работы МБОУДО «Центр «Мостовик»</vt:lpstr>
      <vt:lpstr>Работа  с детьми  с ограниченными возможностями  в условиях дополнительного образования</vt:lpstr>
      <vt:lpstr> Центр дополнительного образования "Мостовик"  Заозерного микрорайона </vt:lpstr>
      <vt:lpstr> Индивидуальные занятия</vt:lpstr>
      <vt:lpstr>Презентация PowerPoint</vt:lpstr>
      <vt:lpstr>Презентация PowerPoint</vt:lpstr>
      <vt:lpstr>Зал адаптивной физкультуры оснащен велотренажером, степпером, беговой дорожкой, батутом…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Световые шторы</vt:lpstr>
      <vt:lpstr> столы для пескорисования</vt:lpstr>
      <vt:lpstr>  Творчество  помогает  справиться с внутренними трудностями , негативными переживаниями , которые кажутся непреодолимыми для ребенка. Творческая деятельность  позволяет выйти ребенку из состояния зажатости. </vt:lpstr>
      <vt:lpstr>«Оживи, сказка!»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Представление опыта педагогов</vt:lpstr>
      <vt:lpstr>Презентация PowerPoint</vt:lpstr>
      <vt:lpstr>Презентация PowerPoint</vt:lpstr>
      <vt:lpstr> В соответствии с задачами программы воспитания Центра планируются разнообразные по форме проведения и направлениям мероприятия: </vt:lpstr>
      <vt:lpstr>Презентация PowerPoint</vt:lpstr>
      <vt:lpstr>Презентация PowerPoint</vt:lpstr>
      <vt:lpstr> Экскурсия на термальный горячий источник  «Баден-Баден»</vt:lpstr>
      <vt:lpstr> Военно-патриотический центр</vt:lpstr>
      <vt:lpstr> Благодарю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Макет заголовка</dc:title>
  <dc:creator>Gort Oksana</dc:creator>
  <cp:lastModifiedBy>Kiseleva Olga</cp:lastModifiedBy>
  <cp:revision>85</cp:revision>
  <dcterms:created xsi:type="dcterms:W3CDTF">2021-11-29T04:58:40Z</dcterms:created>
  <dcterms:modified xsi:type="dcterms:W3CDTF">2024-08-22T13:07:06Z</dcterms:modified>
</cp:coreProperties>
</file>