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7" r:id="rId3"/>
    <p:sldId id="268" r:id="rId4"/>
    <p:sldId id="269" r:id="rId5"/>
    <p:sldId id="270" r:id="rId6"/>
    <p:sldId id="271" r:id="rId7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F5D"/>
    <a:srgbClr val="CC0000"/>
    <a:srgbClr val="4C2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9" cy="68542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8" cy="68579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7923403" y="161366"/>
            <a:ext cx="1381759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784351" y="2176983"/>
            <a:ext cx="4963160" cy="3597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11444351" y="6450434"/>
            <a:ext cx="274320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ourism-kurgan.ru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97962A-B181-4A76-ACDA-5A181B5FF788}"/>
              </a:ext>
            </a:extLst>
          </p:cNvPr>
          <p:cNvSpPr txBox="1"/>
          <p:nvPr/>
        </p:nvSpPr>
        <p:spPr>
          <a:xfrm>
            <a:off x="2855640" y="4018469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Архипова С.Ю., руководитель Регионального модельного центра дополнительного образования детей в Курганской области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7B3C74E-0791-483D-A8EE-C6EDF4A8B893}"/>
              </a:ext>
            </a:extLst>
          </p:cNvPr>
          <p:cNvSpPr/>
          <p:nvPr/>
        </p:nvSpPr>
        <p:spPr>
          <a:xfrm>
            <a:off x="4655840" y="5839368"/>
            <a:ext cx="3158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г. Курган, 23 августа 2024 г.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1235460" y="1516792"/>
            <a:ext cx="972108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внедрения Целевой модели.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Достижение целевых показателей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Курганской области</a:t>
            </a:r>
            <a:r>
              <a:rPr lang="ru-RU" dirty="0"/>
              <a:t>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61E00A0-C964-45D0-A826-C21A33F16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0"/>
            <a:ext cx="1568049" cy="156804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8113045-2B18-4CD3-A916-605C3A01D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647" y="476082"/>
            <a:ext cx="818917" cy="76454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5485E01-5E0E-4BA1-A59C-0E6882D531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240" y="367587"/>
            <a:ext cx="1024217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8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587388" y="30430"/>
            <a:ext cx="11017224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Дополнительное образование Курганской области </a:t>
            </a:r>
          </a:p>
          <a:p>
            <a:pPr algn="ctr"/>
            <a:endParaRPr lang="ru-RU" dirty="0"/>
          </a:p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 государственные и муниципальные организации: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организации сферы культуры-34;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организаций сферы физической культуры и спорта-28;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многопрофильные организации дополнительного образования-30</a:t>
            </a:r>
          </a:p>
          <a:p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образования педагогических работников: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высшее - 577 человек (67,3%);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среднее специальное - 256 (29,9%);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без образования - 24 человека (2,8%)</a:t>
            </a:r>
          </a:p>
          <a:p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педагогов, работающих в организациях по направленностям дополнительного образования: 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художественная – 291 человек (33,9%);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физкультурно-спортивная – 206 человек (24,3%);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социально-гуманитарная – 151 человека (17,6%);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техническая – 101 человек (11,7%);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естественнонаучная – 65 человек (7,5%);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туристско- краеведческая- 43 человека (5%).</a:t>
            </a:r>
          </a:p>
          <a:p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01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587388" y="30430"/>
            <a:ext cx="1101722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управления региональной системой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дополнительного образования 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0DC4C20-4B62-4657-AE08-0653FC09D56B}"/>
              </a:ext>
            </a:extLst>
          </p:cNvPr>
          <p:cNvSpPr/>
          <p:nvPr/>
        </p:nvSpPr>
        <p:spPr>
          <a:xfrm>
            <a:off x="1415480" y="1556792"/>
            <a:ext cx="936104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Межведомственный совет по вопросам реализации регионального проекта «Успех каждого ребенка»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7F55D68-B87B-467C-988C-9A4FDB83B560}"/>
              </a:ext>
            </a:extLst>
          </p:cNvPr>
          <p:cNvSpPr/>
          <p:nvPr/>
        </p:nvSpPr>
        <p:spPr>
          <a:xfrm>
            <a:off x="1415480" y="2420888"/>
            <a:ext cx="936104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C12DB44-6803-4F87-8BF5-2110EBF89767}"/>
              </a:ext>
            </a:extLst>
          </p:cNvPr>
          <p:cNvSpPr/>
          <p:nvPr/>
        </p:nvSpPr>
        <p:spPr>
          <a:xfrm>
            <a:off x="1991544" y="245950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молодежной политики Курганской области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92EEA8A-866C-4B20-B931-326E936C9E3C}"/>
              </a:ext>
            </a:extLst>
          </p:cNvPr>
          <p:cNvSpPr/>
          <p:nvPr/>
        </p:nvSpPr>
        <p:spPr>
          <a:xfrm>
            <a:off x="1415480" y="3140968"/>
            <a:ext cx="9289032" cy="646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828D549-F278-4F4A-8017-214EB8207C74}"/>
              </a:ext>
            </a:extLst>
          </p:cNvPr>
          <p:cNvSpPr/>
          <p:nvPr/>
        </p:nvSpPr>
        <p:spPr>
          <a:xfrm>
            <a:off x="1991544" y="245725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молодежной политики Курганской области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052B683-316B-43AC-90A3-E70C3D9F12DB}"/>
              </a:ext>
            </a:extLst>
          </p:cNvPr>
          <p:cNvSpPr/>
          <p:nvPr/>
        </p:nvSpPr>
        <p:spPr>
          <a:xfrm>
            <a:off x="1487488" y="3105835"/>
            <a:ext cx="9289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ГАНОУ КО «Центр развития современных компетенций» – Региональный модельный центр дополнительного образования детей в Курганской области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618318A-DF8D-4B70-A095-AEA44ECC9E56}"/>
              </a:ext>
            </a:extLst>
          </p:cNvPr>
          <p:cNvSpPr/>
          <p:nvPr/>
        </p:nvSpPr>
        <p:spPr>
          <a:xfrm>
            <a:off x="1451484" y="3994964"/>
            <a:ext cx="9253028" cy="5188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7BD20D3-D8BA-48E4-B395-FF03E8DB18BA}"/>
              </a:ext>
            </a:extLst>
          </p:cNvPr>
          <p:cNvSpPr/>
          <p:nvPr/>
        </p:nvSpPr>
        <p:spPr>
          <a:xfrm>
            <a:off x="1811524" y="4030096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местного самоуправления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30B6B89-B6B7-49A5-9785-FCCCE7F3F9C5}"/>
              </a:ext>
            </a:extLst>
          </p:cNvPr>
          <p:cNvSpPr/>
          <p:nvPr/>
        </p:nvSpPr>
        <p:spPr>
          <a:xfrm>
            <a:off x="1451484" y="4725144"/>
            <a:ext cx="925302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103D908-5B92-44E6-B8C9-BFA27419E2D2}"/>
              </a:ext>
            </a:extLst>
          </p:cNvPr>
          <p:cNvSpPr/>
          <p:nvPr/>
        </p:nvSpPr>
        <p:spPr>
          <a:xfrm>
            <a:off x="1451484" y="5368571"/>
            <a:ext cx="9253028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30B32E5-891C-47D2-A84C-C489C5B97AB4}"/>
              </a:ext>
            </a:extLst>
          </p:cNvPr>
          <p:cNvSpPr/>
          <p:nvPr/>
        </p:nvSpPr>
        <p:spPr>
          <a:xfrm>
            <a:off x="1703512" y="4689736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Муниципальные опорные центры (26)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65C80B3C-0466-4345-AAB4-E4FCA1340091}"/>
              </a:ext>
            </a:extLst>
          </p:cNvPr>
          <p:cNvSpPr/>
          <p:nvPr/>
        </p:nvSpPr>
        <p:spPr>
          <a:xfrm>
            <a:off x="1847528" y="5350549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 организации, реализующие дополнительные общеобразовательные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58054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95672" y="1217"/>
            <a:ext cx="12000656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10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2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Достижение Целевых показателей Концепции развития дополнительного образования детей до 2030 года:</a:t>
            </a:r>
            <a:br>
              <a:rPr lang="ru-RU" sz="2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АИС «Навигатор дополнительного образования детей Курганской области:</a:t>
            </a:r>
          </a:p>
          <a:p>
            <a:pPr marL="342900" lvl="0" indent="-342900"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организаций – 490;</a:t>
            </a:r>
          </a:p>
          <a:p>
            <a:pPr marL="342900" lvl="0" indent="-342900"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общеобразовательные программы шести направленностей – 5909, в том числе 914 программ для детей с ограниченными возможностями здоровья и детей-инвалидов: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художественной -1601 (27,3%);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физкультурно-спортивной -1523 (25,8%);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социально-гуманитарной -1317 (22,4%);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естественнонаучной - 646 (10,9%); 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технической - 588 (9,7%); 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туристско-краеведческой - 234 (3,9%);</a:t>
            </a:r>
          </a:p>
          <a:p>
            <a:pPr marL="342900" lvl="0" indent="-342900"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программы, участвующие в системе персонифицированного финансирования-1451</a:t>
            </a:r>
          </a:p>
          <a:p>
            <a:pPr lvl="0"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детей, охваченных дополнительным образованием, в возрасте от 5 до 18 лет 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зарегистрировано в Навигаторе - 124471 чел. (95,4%);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обучалось  в организациях дополнительного образования -108 655 чел. (83,2%), из них 2764 чел. (50,1%) детей с ограниченными возможностями здоровья, детей-инвалидов;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охваченных программами регионального центра выявления, поддержки и развития способностей и талантов у детей и молодежи – 1800 чел.;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охват детей программами и мероприятиями современной инфраструктуры дополнительного образования - 14 000 детей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260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95672" y="1217"/>
            <a:ext cx="12000656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Достижение Целевых показателей Концепции развития дополнительного образования детей до 2030 года: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 едином Всероссийском реестре - 283 школьных спортивных клуба;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 федеральном реестре школьных музеев - 177 музейных образований, в региональном- 243;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во Всероссийском реестре школьных театров - 196 школьных театров;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 реестре школьных культурно-познавательных маршрутов - 21 маршрут (сайт РМЦ (https://clck.ru/32gmAW),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туристско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информационный портал (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www.tourism-kurgan.ru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портал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«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школьныйтуризм.рф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ru-RU" sz="2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 организаций дополнительного образования: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обновление содержания дополнительных общеобразовательных программ;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доступности дополнительного образования;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трансляция лучших практик по обновлению содержания и технологий дополнительного образования</a:t>
            </a: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Мероприятия, проводимые в рамках внедрения Целевой модели:</a:t>
            </a: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областной конкурс дополнительных общеобразовательных (общеразвивающих) программ «Стартуем вместе»;</a:t>
            </a: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областной конкурс на предоставление гранта Губернатора Курганской области «Центр развития таланта - лидер детского внимания»;</a:t>
            </a: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областной конкурс региональный конкурс проектов туристских походов и экспедиций среди образовательных организаций (1 раз в 2 года);</a:t>
            </a: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Инновационный салон,  Региональный форум дополнительного образования</a:t>
            </a: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3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479376" y="1217"/>
            <a:ext cx="1087320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2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задачи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ctr"/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сохранение сети организаций, осуществляющих деятельность по дополнительным общеобразовательным (общеразвивающим) программам;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увеличение охвата детей в возрасте от 5 до 18 лет программами дополнительного образования до 83%;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сохранение сети организаций с современной инфраструктурой дополнительного образования;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увеличение доли обучающихся 5-11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охваченных деятельностью центра по раннему выявлению, развитию и дальнейшей профессиональной поддержке одарённых детей к 2030 году до 10%;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увеличение численности обучающихся по программам дополнительного образования, участвующих в конкурсах различного уровня;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повышение удовлетворенности населения Курганской области качеством дополнительного образования;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увеличение доли педагогов дополнительного образования, вовлеченных в систему профессионального роста педагогических работников</a:t>
            </a: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indent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757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702</Words>
  <Application>Microsoft Office PowerPoint</Application>
  <DocSecurity>0</DocSecurity>
  <PresentationFormat>Широкоэкранный</PresentationFormat>
  <Paragraphs>82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Microsoft Sans Serif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cp:keywords/>
  <dc:description/>
  <cp:lastModifiedBy>Светлана Архипова</cp:lastModifiedBy>
  <cp:revision>51</cp:revision>
  <dcterms:created xsi:type="dcterms:W3CDTF">2023-08-07T06:58:09Z</dcterms:created>
  <dcterms:modified xsi:type="dcterms:W3CDTF">2024-08-19T11:20:56Z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2023-08-07T00:00:00Z</vt:filetime>
  </property>
</Properties>
</file>