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54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monia\Desktop\54. Учреждение имеет право оказывать платные дополнительные образовательные услуги на основании договоров оказания платных дополнительных образовательных услуг. 55. Платные дополнительные образо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rmonia\AppData\Local\Temp\Rar$DRa9468.40154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rmonia\AppData\Local\Temp\Rar$DRa9468.40639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monia\Desktop\54. Учреждение имеет право оказывать платные дополнительные образовательные услуги на основании договоров оказания платных дополнительных образовательных услуг. 55. Платные дополнительные образова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rmonia\Desktop\54. Учреждение имеет право оказывать платные дополнительные образовательные услуги на основании договоров оказания платных дополнительных образовательных услуг. 55. Платные дополнительные образова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monia\Desktop\54. Учреждение имеет право оказывать платные дополнительные образовательные услуги на основании договоров оказания платных дополнительных образовательных услуг. 55. Платные дополнительные образо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Garmonia</dc:creator>
  <cp:lastModifiedBy>Garmonia</cp:lastModifiedBy>
  <cp:revision>3</cp:revision>
  <dcterms:created xsi:type="dcterms:W3CDTF">2024-01-31T10:19:42Z</dcterms:created>
  <dcterms:modified xsi:type="dcterms:W3CDTF">2024-01-31T11:43:06Z</dcterms:modified>
</cp:coreProperties>
</file>