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9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BA89EA-1AAE-4AE1-881C-82879A1114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BA2C62A-AA80-47A2-8BFE-BA4FC3B7E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870FFFD-63F2-40CB-99EB-BF488D1B1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8F7B50-27CC-4BD0-9274-11DAD8915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F75F197-D322-46BC-B6C7-FE66FB6EE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3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3DC6E-24D2-4AB4-B7B2-F5B13CC60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9066345-A8F2-46BF-8488-3753DBF7C9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47A15D-B48A-481F-9E9E-8D147279B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92EA3D-C4B8-4BCA-9E9A-DD9C3294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A962D6-EBBE-49A8-B6C1-7552B8324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200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A212552-A33A-46BD-9A68-92AE638E05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5EB6D66-1AA0-40B7-ACB7-292B4CEB54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52EFA50-D728-4BAD-BA7C-16979450D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ECA063A-4536-494F-93F1-D3F8475A4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11B2D3-7D68-489F-AAA7-94305AF8B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044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4AED37-4AFC-41B2-820E-BE409577F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252F40-395C-44D4-9F48-496A096D9B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B24D4D-7316-4B1C-A648-CAB98A05B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E24EE8-45C5-4FA3-8202-7C5DE1190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65F3C0C-DB42-4939-B365-C79FC3C6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897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D92576-2698-41C8-90DB-6C71C33C8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BD645B2-0B37-4FC3-80F0-E95F132CC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44C8B52-D98E-4946-9C9E-C01A999D8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C92D9D-EA6C-4475-A81E-BC6ABDA05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656418-C05B-4967-AA1A-BA509061B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267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492E2-1FC4-4378-9DF1-E75230946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301E3A-EA1E-4C97-BDDE-CA1A773083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B1DC315-C439-4BE6-BEC3-97D8A4E09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E05989-39BE-4470-BB60-5426AFBAD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64F2AC-9241-47F9-AB46-C3F37602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CE9342-D4CB-41C2-AA00-1772FB66C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38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31525-AC15-401B-89D7-F0BA03F07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BE7140-C2FC-4E2E-A0E3-DDE0617FF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2426DAE-7DC6-410A-893C-4DC2EF8E1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F48539D-2165-42A7-8A6B-0B70F1FB4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DC91483-3809-43DD-A14D-384DD005C9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C581BF-64E0-4150-B294-50CD1CB70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185789D-455B-45DC-8134-B354F6065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7EC1948-331E-4BB2-B8E7-E27F7A440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76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72459-1822-48E5-8F34-FC2BD9231E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D297A77-E544-4ACA-9D38-872CEF763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BF8AF6-F1BE-48B4-8540-20C143C0E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A444514-5C4C-4671-A1CF-F38B97967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133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91A29A1-6B76-4C1E-902A-218B31A9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532359D-60CC-47C8-923F-E65E71244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C150D93-D012-47B7-8BAD-69B3F48AC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81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F8278E-6935-4D5A-B453-2081B0B39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6FD196-3C7C-4F11-AB1C-0E1825BA71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C3B6C8A-82BC-4A51-A6E4-28EC058C0A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A46768-17B6-4536-9250-AC0AC46A9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D8AF735-F80F-4317-97BD-7B5C79C1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EDF700-9809-4615-8CB7-F53907368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606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4FFA39-FAD8-421B-A232-1D54FDE9B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5988578-8050-49C3-95DF-B97BAA7BBA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395C98-AAAB-4D57-B781-559CB0F8C4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A9A773F-C356-4D74-A82F-35DA39CB4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AE337C4-5CDE-49CE-B626-922EE2D5E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D835E9-AA9B-4A77-8B4C-8AEFC5407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95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E482F1-9315-4552-AAE0-6323DCCDF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8324682-7755-46E4-9B4F-207E56B49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FE39C6-766D-4200-91CA-402E50EA27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3DDE1-C951-429F-B6CE-21BDC0BBF3D3}" type="datetimeFigureOut">
              <a:rPr lang="ru-RU" smtClean="0"/>
              <a:pPr/>
              <a:t>01.12.2023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A8BCF8-5F46-4812-9AEE-878D624106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B05F32-1E4E-4104-B4BD-703D9166EE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6454DB-3977-43DE-904D-396160443D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lck.ru/32gmAW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ACADE-23C8-4A9B-AA9B-B9624A4FDE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4218DA-B8CE-49CC-8D93-DA043CAFE4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0344A0-042A-465B-97FF-C2FE499234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FF51CA-6CBF-4A26-B67A-F91032F488FA}"/>
              </a:ext>
            </a:extLst>
          </p:cNvPr>
          <p:cNvSpPr txBox="1"/>
          <p:nvPr/>
        </p:nvSpPr>
        <p:spPr>
          <a:xfrm>
            <a:off x="4562669" y="5477069"/>
            <a:ext cx="220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Курган, 2023 г.</a:t>
            </a:r>
          </a:p>
        </p:txBody>
      </p:sp>
    </p:spTree>
    <p:extLst>
      <p:ext uri="{BB962C8B-B14F-4D97-AF65-F5344CB8AC3E}">
        <p14:creationId xmlns:p14="http://schemas.microsoft.com/office/powerpoint/2010/main" val="3482139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Поддержка и развитие региональной системы 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дополнительного образования детей</a:t>
            </a:r>
          </a:p>
          <a:p>
            <a:pPr marL="0" indent="0" algn="ctr">
              <a:buNone/>
            </a:pPr>
            <a:endParaRPr lang="ru-RU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рейтинг  многопрофильных образовательных организаций дополнительного образования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региональный рейтинг муниципальных опорных центров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мониторинг удовлетворенности родителей (законных представителей) обучающихся качеством услуг дополнительного образования</a:t>
            </a:r>
          </a:p>
          <a:p>
            <a:pPr algn="just"/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239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9633"/>
            <a:ext cx="10515600" cy="491732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Основные задачи на 2024 год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апробация социального заказа на оказание государственных услуг по направлению деятельности «реализация дополнительных образовательных программ»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достижения показателей регионального проекта «Успех каждого ребенка» (83,10% - охват дополнительным образованием, 25 % - охват социальным сертификатом)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удовлетворение спроса и потребностей родителей и детей в возрасте от 5 до 18 лет в платных образовательных услугах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повышение качества и доступности дополнительного образования, в том числе для детей, находящихся в трудной жизненной ситуации, детей с ОВЗ</a:t>
            </a:r>
          </a:p>
          <a:p>
            <a:pPr algn="just"/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использование ресурсов школьных спортивных клубов, школьных музеев, школьных театров, </a:t>
            </a:r>
            <a:r>
              <a:rPr lang="ru-RU" sz="22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Юнармии</a:t>
            </a:r>
            <a:r>
              <a:rPr lang="ru-RU" sz="2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Центров цифрового и гуманитарного образования «Точка роста» на принципах сетевого взаимодействия для реализации дополнительных общеобразовательных программ</a:t>
            </a: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37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6ACADE-23C8-4A9B-AA9B-B9624A4FDE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4218DA-B8CE-49CC-8D93-DA043CAFE4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B0344A0-042A-465B-97FF-C2FE499234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FF51CA-6CBF-4A26-B67A-F91032F488FA}"/>
              </a:ext>
            </a:extLst>
          </p:cNvPr>
          <p:cNvSpPr txBox="1"/>
          <p:nvPr/>
        </p:nvSpPr>
        <p:spPr>
          <a:xfrm>
            <a:off x="4562669" y="5477069"/>
            <a:ext cx="2202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г. Курган, 2023 г.</a:t>
            </a:r>
          </a:p>
        </p:txBody>
      </p:sp>
    </p:spTree>
    <p:extLst>
      <p:ext uri="{BB962C8B-B14F-4D97-AF65-F5344CB8AC3E}">
        <p14:creationId xmlns:p14="http://schemas.microsoft.com/office/powerpoint/2010/main" val="361371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654093-AE1A-42C6-9907-06917ECA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555" y="1825625"/>
            <a:ext cx="1097124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образование:</a:t>
            </a:r>
          </a:p>
          <a:p>
            <a:pPr marL="0" indent="0" algn="ctr">
              <a:buNone/>
            </a:pPr>
            <a:r>
              <a:rPr lang="ru-RU" sz="43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общие ориентиры и новые траектории</a:t>
            </a:r>
          </a:p>
          <a:p>
            <a:pPr marL="0" indent="0">
              <a:buNone/>
            </a:pPr>
            <a:endParaRPr lang="ru-RU" dirty="0"/>
          </a:p>
          <a:p>
            <a:pPr marL="3657600" lvl="8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				Кочеров Андрей Борисович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657600" lvl="8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директор Департамента образования и науки Курганской области</a:t>
            </a:r>
          </a:p>
          <a:p>
            <a:pPr marL="3657600" lvl="8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180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Дополнительное образование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2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Государственных и муниципальных организаций - 94: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сферы образования - 31;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сферы культуры - 34; 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сферы физической культуры и спорта - 29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Организаций частной формы собственности - 34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Охват дополнительным образованием</a:t>
            </a:r>
            <a:endParaRPr lang="ru-RU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9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 год – 80,9%;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год – 82,49%;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 год – 83,10% (план)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07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0302"/>
            <a:ext cx="10515600" cy="492666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Достижение в 2023 году Целевых показателей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Концепции развития дополнительного образования детей до 2030 года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Образовательных организаций в АИС Навигатор - 502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общеобразовательных программ - 6143: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художественной направленности - 1635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физкультурно-спортивной направленности - 1595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социально-гуманитарной - 1372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естественнонаучной направленности - 708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программы технической направленности - 577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altLang="ru-RU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туристско-краеведческой направленности – 256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Дополнительных общеобразовательных программ для детей с ограниченными возможностями здоровья и детей-инвалидов - 988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alt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Сертифицированных программ - 1451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alt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30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4947"/>
            <a:ext cx="10515600" cy="4852016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Доступность и качество дополнительного образования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конкурс дополнительных общеобразовательных (общеразвивающих) программ «Стартуем вместе»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Победители  2023 года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ДО «Дом детства и юношества «Ритм», город Шадринск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 ДО «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Мокроусовский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дом детского творчества»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ДО «Дом детского творчества «Радуга» города Кургана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 ДО «Дом творчества детей и молодежи «Гармония» города Кургана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Областной конкурс на предоставление гранта Губернатора Курганской области «Центр развития таланта - лидер детского внимания»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Победитель 2023 года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Лебяжьевский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Центр дополнительного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1474733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296954"/>
            <a:ext cx="10991461" cy="556104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содержания дополнительного образования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Модельные дополнительные общеобразовательные программы:</a:t>
            </a:r>
          </a:p>
          <a:p>
            <a:pPr algn="just"/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«Начальная военная подготовка» (36 часов)</a:t>
            </a:r>
          </a:p>
          <a:p>
            <a:pPr algn="just"/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«Беспилотные летательные аппараты» (72 часа)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Дополнительная профессиональная программа повышения квалификации</a:t>
            </a:r>
          </a:p>
          <a:p>
            <a:pPr marL="0" indent="0" algn="just">
              <a:buNone/>
            </a:pPr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«Методика управления беспилотными летательными аппаратами» (36 часов)</a:t>
            </a:r>
          </a:p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Апробация программ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Начальная военная подготовка» - 5 образовательных организаций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«Беспилотные летательные аппараты» - 8 образовательных организаций</a:t>
            </a:r>
            <a:endParaRPr lang="ru-RU" sz="11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70000"/>
              </a:lnSpc>
              <a:spcBef>
                <a:spcPts val="600"/>
              </a:spcBef>
              <a:buNone/>
            </a:pPr>
            <a:r>
              <a:rPr lang="en-US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FPV – </a:t>
            </a:r>
            <a:r>
              <a:rPr lang="ru-RU" sz="21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дроны выданы:</a:t>
            </a:r>
          </a:p>
          <a:p>
            <a:pPr algn="just">
              <a:lnSpc>
                <a:spcPct val="70000"/>
              </a:lnSpc>
              <a:spcBef>
                <a:spcPts val="600"/>
              </a:spcBef>
            </a:pP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«Детско-юношеский Центр» 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Шадринского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муниципального округа</a:t>
            </a:r>
          </a:p>
          <a:p>
            <a:pPr algn="just">
              <a:lnSpc>
                <a:spcPct val="70000"/>
              </a:lnSpc>
              <a:spcBef>
                <a:spcPts val="600"/>
              </a:spcBef>
            </a:pP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«Дом детства и юношества», г. Катайск</a:t>
            </a:r>
          </a:p>
          <a:p>
            <a:pPr algn="just">
              <a:lnSpc>
                <a:spcPct val="70000"/>
              </a:lnSpc>
              <a:spcBef>
                <a:spcPts val="600"/>
              </a:spcBef>
            </a:pP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Детско-юношеский центр «Импульс», Шумихинский район</a:t>
            </a:r>
          </a:p>
          <a:p>
            <a:pPr algn="just">
              <a:lnSpc>
                <a:spcPct val="70000"/>
              </a:lnSpc>
              <a:spcBef>
                <a:spcPts val="600"/>
              </a:spcBef>
            </a:pP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Лебяжьевский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центр дополнительного образования»</a:t>
            </a:r>
          </a:p>
          <a:p>
            <a:pPr algn="just">
              <a:lnSpc>
                <a:spcPct val="70000"/>
              </a:lnSpc>
              <a:spcBef>
                <a:spcPts val="600"/>
              </a:spcBef>
            </a:pP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МБОУДО  «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Кетовский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детско-юношеский центр»</a:t>
            </a:r>
          </a:p>
          <a:p>
            <a:pPr algn="just">
              <a:lnSpc>
                <a:spcPct val="70000"/>
              </a:lnSpc>
              <a:spcBef>
                <a:spcPts val="600"/>
              </a:spcBef>
            </a:pP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Варгашинский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детско-юношеский центр»</a:t>
            </a:r>
          </a:p>
          <a:p>
            <a:pPr algn="just">
              <a:lnSpc>
                <a:spcPct val="70000"/>
              </a:lnSpc>
              <a:spcBef>
                <a:spcPts val="600"/>
              </a:spcBef>
            </a:pP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Далматовский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Дом детского творчества»</a:t>
            </a:r>
          </a:p>
          <a:p>
            <a:pPr algn="just">
              <a:lnSpc>
                <a:spcPct val="70000"/>
              </a:lnSpc>
              <a:spcBef>
                <a:spcPts val="600"/>
              </a:spcBef>
            </a:pP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 «</a:t>
            </a:r>
            <a:r>
              <a:rPr lang="ru-RU" sz="19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Петуховский</a:t>
            </a:r>
            <a:r>
              <a:rPr lang="ru-RU" sz="19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дом творчества»</a:t>
            </a:r>
          </a:p>
          <a:p>
            <a:pPr marL="0" indent="0" algn="just"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542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149267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Обновление содержания дополнительного образования</a:t>
            </a:r>
            <a:endParaRPr lang="en-US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школьных культурно-познавательных маршрутов Курганской области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https://clck.ru/32gmAW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600"/>
              </a:spcBef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конкурс проектов туристских походов и экспедиций среди образовательных организаций 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Победители 2023 года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МБОУДО «Станция детского и юношеского туризма и экскурсий» города Кургана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МБОУДО «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Кетовский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детско-юношеский центр»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МБУДО «</a:t>
            </a:r>
            <a:r>
              <a:rPr lang="ru-RU" sz="20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Варгашинский</a:t>
            </a: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детско-юношеский центр»</a:t>
            </a:r>
          </a:p>
          <a:p>
            <a:pPr algn="just">
              <a:spcBef>
                <a:spcPts val="600"/>
              </a:spcBef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областная профильная туристическая смена </a:t>
            </a:r>
          </a:p>
          <a:p>
            <a:pPr algn="just">
              <a:spcBef>
                <a:spcPts val="600"/>
              </a:spcBef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соревнования по туризму среди обучающихся «Туристское ассорти – 2023»</a:t>
            </a:r>
          </a:p>
          <a:p>
            <a:pPr algn="just">
              <a:spcBef>
                <a:spcPts val="600"/>
              </a:spcBef>
            </a:pP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областной слет по туризму среди педагогических работников образовательных учреждений Курганской области, посвященный Году педагога и наставника</a:t>
            </a:r>
          </a:p>
          <a:p>
            <a:pPr algn="just"/>
            <a:endParaRPr lang="en-US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051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5813"/>
            <a:ext cx="10515600" cy="4121150"/>
          </a:xfrm>
        </p:spPr>
        <p:txBody>
          <a:bodyPr/>
          <a:lstStyle/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музеев образовательных организаций - 264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доля детей, обучающихся 5 - 9 классов принимающих участие в экскурсиях по историко-культурной, научно-образовательной, патриотической тематике – 23,4%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школьных спортивных клубов Курганской области - 240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реестр школьных театров - 179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областные профильные смены на базе комплекса отдыха и развития «Чумляк» - 36</a:t>
            </a:r>
          </a:p>
          <a:p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онлайн трансляции позитивного контента для школьников в период каникул «#</a:t>
            </a:r>
            <a:r>
              <a:rPr lang="ru-RU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КаникулыЗаУралом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- 51700 просмотров</a:t>
            </a:r>
          </a:p>
          <a:p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50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9CED74-8C4A-456B-A184-A971D4F4C84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B8898614-9726-448B-8E2B-F5ECF9F4C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1641"/>
            <a:ext cx="10515600" cy="49453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развития современных компетенций реализовал в 2023 году дополнительные профессиональные программы повышения квалификации для педагогических и руководящих работников системы дополнительного образования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 дополнительного образования детей Курганской области: механизмы, технологии и практики достижения национальных целей и общественно значимых результатов (32 человека)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Использование цифровых технологий в образовательном процессе в организациях дополнительного образования (</a:t>
            </a:r>
            <a:r>
              <a:rPr lang="ru-RU"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 человек) 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Организационно-управленческие условия внедрения Целевой модели на муниципальном уровне (26 человек)</a:t>
            </a:r>
          </a:p>
          <a:p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Методика управления беспилотными летательными аппаратами (16 человек)</a:t>
            </a:r>
          </a:p>
          <a:p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2865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771</Words>
  <Application>Microsoft Office PowerPoint</Application>
  <PresentationFormat>Широкоэкранный</PresentationFormat>
  <Paragraphs>99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Светлана Архипова</dc:creator>
  <cp:lastModifiedBy>Светлана Архипова</cp:lastModifiedBy>
  <cp:revision>41</cp:revision>
  <dcterms:created xsi:type="dcterms:W3CDTF">2023-11-30T03:55:06Z</dcterms:created>
  <dcterms:modified xsi:type="dcterms:W3CDTF">2023-12-01T06:31:32Z</dcterms:modified>
</cp:coreProperties>
</file>