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219417-56D7-4A23-BA1E-8BAB0F1E8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8DED0F4-557B-4F3F-9D1A-5566408A5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4688DE-4F81-4457-B021-53D381B7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E9E5-EC15-4EC8-BC99-94B571F2ED4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E6C016-1FBA-49C0-81D0-BD7D69FE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F1CE7B-55ED-44D4-B70A-84009325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D906-C524-426D-B60B-41746946A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619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BF3C5B-28F3-46AA-B3E3-649837E0C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725710A-FA81-4AC6-A4AC-6726FFBAA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8C209F-27D6-4467-ACE8-03C714E2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E9E5-EC15-4EC8-BC99-94B571F2ED4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7AE349-8FF8-4500-8E35-5DCD227F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7C7A30-5B89-4A81-BE77-21DA6999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D906-C524-426D-B60B-41746946A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18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D23A96D-FE24-4382-B20B-2D4727808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2EE30C2-EDBF-44AF-BE0E-6FD031343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7083BE-482C-4D84-8675-801DF21B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E9E5-EC15-4EC8-BC99-94B571F2ED4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AB9203-E5B2-4DFB-94B9-F463758B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55D3CF-7FAF-4061-AD9C-373061EBB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D906-C524-426D-B60B-41746946A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45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86ECD2-128A-46F9-A7CF-0FAE68AF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276925-FB51-4BF9-BB18-8CFCB661F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A32F9A-57AD-4BAF-8057-161E0FA5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E9E5-EC15-4EC8-BC99-94B571F2ED4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A30D27-CA2D-4648-A63B-F6A2CD68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8B96CE-20FE-42CB-A7CE-DCEC68CA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D906-C524-426D-B60B-41746946A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3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D1A09D-27F0-4A2D-9BC9-192CC00B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88ECE8-3B34-4813-BE27-71160BAA1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447FB9-3A59-48DB-8917-D45CDA5F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E9E5-EC15-4EC8-BC99-94B571F2ED4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A1962B-48BE-4E60-9252-FFC5A455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324A83-BECC-445D-928C-C14B8D07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D906-C524-426D-B60B-41746946A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03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5A69FB-64EF-4702-AA05-38EA7CBA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E21B85-F6B5-43CF-AECF-02521EC27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DCE8780-D677-411B-AF1B-E8155F332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E08A46-A636-4B7E-8EBC-DCACD65C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E9E5-EC15-4EC8-BC99-94B571F2ED4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6CFDE89-816E-4260-815C-E9756C61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6F728A-8C39-4520-9142-57FA85CA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D906-C524-426D-B60B-41746946A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54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86762A-F916-4740-960F-6361E961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F7363F7-5C57-4C0B-B40A-763605074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6D8C16C-A9BA-4022-B163-89A727342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0FEAE19-8A9E-43FC-B04B-A006CECA1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1E19301-5A02-4862-BCDD-08D3F71B5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EA989CC-32D8-4BEC-8909-CA2F38EC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E9E5-EC15-4EC8-BC99-94B571F2ED4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DEA851F-5C4D-47A4-8A95-76F9B0FE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AA697CE-777C-4E4C-88D3-3B603738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D906-C524-426D-B60B-41746946A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56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4DCC47-BC61-46AF-BA75-18C2A876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7B7C0C9-454E-4578-AEB2-138A9F12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E9E5-EC15-4EC8-BC99-94B571F2ED4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5AE9573-580F-4BAA-948A-CADF510D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EFCEA9-F2DE-4F3A-94AD-D185E543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D906-C524-426D-B60B-41746946A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287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7E45FD2-6CA2-4B2D-9854-DABD271C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E9E5-EC15-4EC8-BC99-94B571F2ED4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BA4DFD7-283D-46DA-B1D2-22D19080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5DB6C64-E306-4B70-9183-68073042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D906-C524-426D-B60B-41746946A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9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01D400-2C17-451F-A44E-62A85ECC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83017B-F585-4E68-A154-7EF776522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6A93E79-B72B-4E57-9385-30A1A638A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BF1992-D29D-4736-844A-00D210F8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E9E5-EC15-4EC8-BC99-94B571F2ED4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558016-9945-4C38-9EEA-EEF99F2E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5192C9-BE91-4C2F-9DCC-4921530E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D906-C524-426D-B60B-41746946A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66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61F86F-C144-4E32-B0F0-35145EFD9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B235ADB-7E42-43DD-B080-F776B1B01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591EF9A-B852-47B2-B9C7-EEC2357B9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C9FE29B-89F7-4A99-93EF-BD3EBC0E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E9E5-EC15-4EC8-BC99-94B571F2ED4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6BDD61-25D5-48C7-AF35-CF1A31AC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126BCA-DD43-47D3-8CC9-A1BD4CD6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D906-C524-426D-B60B-41746946A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2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827B44-4C05-4DC8-B33D-21E02EFA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3987D9-04D0-43C7-8BF6-D29151362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59F1FB-7623-4FAB-A695-736589798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DE9E5-EC15-4EC8-BC99-94B571F2ED4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062053-85B4-43B8-83F2-81277EF51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C82093-B36D-437D-A9A4-8C325ADEC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D906-C524-426D-B60B-41746946A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01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EF7E44-9EB4-434C-9C7B-8F533EA37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16E45B-AB6B-453A-9E63-83B090553232}"/>
              </a:ext>
            </a:extLst>
          </p:cNvPr>
          <p:cNvSpPr txBox="1"/>
          <p:nvPr/>
        </p:nvSpPr>
        <p:spPr>
          <a:xfrm>
            <a:off x="2779776" y="1564348"/>
            <a:ext cx="7763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материала, предоставляемого  организациями дополнительного образования детей в АИС «Навигатор дополнительного образования детей Курганской области»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3B6C31-06B9-4BA2-A66E-BCE363FBEF41}"/>
              </a:ext>
            </a:extLst>
          </p:cNvPr>
          <p:cNvSpPr txBox="1"/>
          <p:nvPr/>
        </p:nvSpPr>
        <p:spPr>
          <a:xfrm>
            <a:off x="4992624" y="5614416"/>
            <a:ext cx="2633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Чумляк,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CE1EA1-4339-4BF1-B388-62FB704E9617}"/>
              </a:ext>
            </a:extLst>
          </p:cNvPr>
          <p:cNvSpPr txBox="1"/>
          <p:nvPr/>
        </p:nvSpPr>
        <p:spPr>
          <a:xfrm>
            <a:off x="3955811" y="332721"/>
            <a:ext cx="5605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модельный центр дополнительного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 детей в Курганской области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6684879-1AB1-43BF-A372-3172D766B8B0}"/>
              </a:ext>
            </a:extLst>
          </p:cNvPr>
          <p:cNvSpPr/>
          <p:nvPr/>
        </p:nvSpPr>
        <p:spPr>
          <a:xfrm>
            <a:off x="7112393" y="4848408"/>
            <a:ext cx="4332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Чистякова О.Ю. – старший методист РМЦ</a:t>
            </a:r>
          </a:p>
        </p:txBody>
      </p:sp>
    </p:spTree>
    <p:extLst>
      <p:ext uri="{BB962C8B-B14F-4D97-AF65-F5344CB8AC3E}">
        <p14:creationId xmlns:p14="http://schemas.microsoft.com/office/powerpoint/2010/main" xmlns="" val="302706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EF7E44-9EB4-434C-9C7B-8F533EA37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42271B-942A-4A08-8492-F67D6C046E8D}"/>
              </a:ext>
            </a:extLst>
          </p:cNvPr>
          <p:cNvSpPr txBox="1"/>
          <p:nvPr/>
        </p:nvSpPr>
        <p:spPr>
          <a:xfrm>
            <a:off x="4041648" y="607070"/>
            <a:ext cx="542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«Профиль»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1FE58B-99FC-4AE0-A779-C2B724C7AA43}"/>
              </a:ext>
            </a:extLst>
          </p:cNvPr>
          <p:cNvSpPr txBox="1"/>
          <p:nvPr/>
        </p:nvSpPr>
        <p:spPr>
          <a:xfrm>
            <a:off x="649224" y="2295144"/>
            <a:ext cx="4553146" cy="22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Название ОО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адрес, телефон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ФИО руководителя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почта, сайт</a:t>
            </a:r>
          </a:p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</a:t>
            </a:r>
          </a:p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бухгалтерии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B22D43-E235-40B5-9FFA-E22B9D38A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738" y="1737360"/>
            <a:ext cx="6666608" cy="403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112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EF7E44-9EB4-434C-9C7B-8F533EA37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3E2EE89-709F-4006-9446-AE3C7338F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229" y="1636776"/>
            <a:ext cx="6825900" cy="38395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D82D76-9DA9-44BD-AD61-C78D0D08477A}"/>
              </a:ext>
            </a:extLst>
          </p:cNvPr>
          <p:cNvSpPr txBox="1"/>
          <p:nvPr/>
        </p:nvSpPr>
        <p:spPr>
          <a:xfrm>
            <a:off x="4471416" y="429768"/>
            <a:ext cx="511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«Программы»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B63B04-6C8F-4FA9-8CDF-23B45A9FC65B}"/>
              </a:ext>
            </a:extLst>
          </p:cNvPr>
          <p:cNvSpPr txBox="1"/>
          <p:nvPr/>
        </p:nvSpPr>
        <p:spPr>
          <a:xfrm>
            <a:off x="493775" y="2029246"/>
            <a:ext cx="448658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программы (полное, публичное)</a:t>
            </a:r>
          </a:p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местности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возрастные ограничения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адрес проведения (по факту)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сроки приема заявок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 финансирования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расписание занятий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расчетная и текущая стоимость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(данные из расчетов)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844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EF7E44-9EB4-434C-9C7B-8F533EA37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76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B9A3B0-FB87-49A9-A795-2BD816C55128}"/>
              </a:ext>
            </a:extLst>
          </p:cNvPr>
          <p:cNvSpPr txBox="1"/>
          <p:nvPr/>
        </p:nvSpPr>
        <p:spPr>
          <a:xfrm>
            <a:off x="3831336" y="502920"/>
            <a:ext cx="61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«Заявки»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4BDEE2-68BD-48EC-867F-FBE869B81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888" y="1737360"/>
            <a:ext cx="6708309" cy="3773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5BF223-2AC7-45C3-9311-05070D3351EB}"/>
              </a:ext>
            </a:extLst>
          </p:cNvPr>
          <p:cNvSpPr txBox="1"/>
          <p:nvPr/>
        </p:nvSpPr>
        <p:spPr>
          <a:xfrm>
            <a:off x="1351788" y="2300633"/>
            <a:ext cx="3147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Обработка заявок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Новая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подтверждена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обучается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отменена </a:t>
            </a:r>
          </a:p>
        </p:txBody>
      </p:sp>
    </p:spTree>
    <p:extLst>
      <p:ext uri="{BB962C8B-B14F-4D97-AF65-F5344CB8AC3E}">
        <p14:creationId xmlns:p14="http://schemas.microsoft.com/office/powerpoint/2010/main" xmlns="" val="138878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EF7E44-9EB4-434C-9C7B-8F533EA37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87393A-79FA-418A-AB52-0DDE7D7A8F6B}"/>
              </a:ext>
            </a:extLst>
          </p:cNvPr>
          <p:cNvSpPr txBox="1"/>
          <p:nvPr/>
        </p:nvSpPr>
        <p:spPr>
          <a:xfrm>
            <a:off x="4142232" y="484632"/>
            <a:ext cx="504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«Сводные данные»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C0CAAD9-826E-4A21-8217-E04C6C367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955" y="1856232"/>
            <a:ext cx="7049684" cy="3965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0010ED-5C64-413D-A26E-948BC704C976}"/>
              </a:ext>
            </a:extLst>
          </p:cNvPr>
          <p:cNvSpPr txBox="1"/>
          <p:nvPr/>
        </p:nvSpPr>
        <p:spPr>
          <a:xfrm>
            <a:off x="1152144" y="2767280"/>
            <a:ext cx="3474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раздела используются для подготовки аналитических отчетов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55661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EF7E44-9EB4-434C-9C7B-8F533EA37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F83DEC-EC52-4030-B22A-7B27E1536D6A}"/>
              </a:ext>
            </a:extLst>
          </p:cNvPr>
          <p:cNvSpPr txBox="1"/>
          <p:nvPr/>
        </p:nvSpPr>
        <p:spPr>
          <a:xfrm>
            <a:off x="3575304" y="422309"/>
            <a:ext cx="576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«Праздники, каникулы»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5D31EB-4C6F-40C1-89C3-B80D0BED1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063" y="1847088"/>
            <a:ext cx="6873917" cy="39857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6899E8-1D92-47D3-8C4D-BDCCAB56376C}"/>
              </a:ext>
            </a:extLst>
          </p:cNvPr>
          <p:cNvSpPr txBox="1"/>
          <p:nvPr/>
        </p:nvSpPr>
        <p:spPr>
          <a:xfrm>
            <a:off x="1188719" y="2505456"/>
            <a:ext cx="3374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Праздничные дни и дни каникул выставляются ОО в календаре раздела заранее, до начала договорной деятельности задним числом выставить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НЕЛЬЗЯ!</a:t>
            </a:r>
          </a:p>
        </p:txBody>
      </p:sp>
    </p:spTree>
    <p:extLst>
      <p:ext uri="{BB962C8B-B14F-4D97-AF65-F5344CB8AC3E}">
        <p14:creationId xmlns:p14="http://schemas.microsoft.com/office/powerpoint/2010/main" xmlns="" val="381582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EF7E44-9EB4-434C-9C7B-8F533EA37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4D3E7D-C60A-4214-BD9D-C1A6D75A15BD}"/>
              </a:ext>
            </a:extLst>
          </p:cNvPr>
          <p:cNvSpPr txBox="1"/>
          <p:nvPr/>
        </p:nvSpPr>
        <p:spPr>
          <a:xfrm>
            <a:off x="4315967" y="595842"/>
            <a:ext cx="4251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ПФДО (реестр договоров, счета)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48CC23-242E-4BB5-80F1-F91C143A2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41" y="2066544"/>
            <a:ext cx="6610773" cy="3718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F64D36-7C94-4DE4-B66B-00BDC8124E77}"/>
              </a:ext>
            </a:extLst>
          </p:cNvPr>
          <p:cNvSpPr txBox="1"/>
          <p:nvPr/>
        </p:nvSpPr>
        <p:spPr>
          <a:xfrm>
            <a:off x="996695" y="2289131"/>
            <a:ext cx="37642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 формирует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 на аванс –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за январь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 на оплату –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феврале за январь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Проверяет счета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Администратор муниципалитета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4320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EF7E44-9EB4-434C-9C7B-8F533EA37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5EB390-146E-4808-8750-CB331EFDC0C5}"/>
              </a:ext>
            </a:extLst>
          </p:cNvPr>
          <p:cNvSpPr txBox="1"/>
          <p:nvPr/>
        </p:nvSpPr>
        <p:spPr>
          <a:xfrm>
            <a:off x="3392424" y="419011"/>
            <a:ext cx="6501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«Инвентаризация»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BB530B3-4330-43F7-94D4-3BBE4DEA92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308" y="1968201"/>
            <a:ext cx="4763977" cy="27310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17687B-CD79-411F-91F8-1C0AE84BA76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4759" y="3274473"/>
            <a:ext cx="4855125" cy="273100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2F33565-CFFB-4907-92BD-3CB586C1D719}"/>
              </a:ext>
            </a:extLst>
          </p:cNvPr>
          <p:cNvSpPr/>
          <p:nvPr/>
        </p:nvSpPr>
        <p:spPr>
          <a:xfrm>
            <a:off x="6061026" y="942231"/>
            <a:ext cx="58886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СТАНЕТ ДОСТУПНЫМ ПО ИТОГАМ ЗАПОЛНЕНИЯ МОДУЛЯ «ИНВЕНТАРИЗАЦИЯ»?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поддержание в актуальном состоянии реестров специалистов, зданий и помещений, оборудования в помещениях организации;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связей групп в образовательных программах с помещениями, где проходят занятия и выбор педагогов задействованных в обучении (при этом вы получите данные о загрузке педагогов и помещений, поймете в какие временные промежутки свободно/занято помещение);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предложение и поиск свободной инфраструктуры по различным параметрам;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и поиск инфраструктуры и материально-технической базы конкретного типа;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автоматизированная передача данных о материально-технических и кадровых ресурсов из регионального Навигатора в федеральный Навигатор (система ЕАИС ДО) для целей отчетности (форма 1-ДОП)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оперативная выгрузка актуальной информации для целей отчетности, анализа, а также для корректного построения ежеквартального отчета по «ФП Успех каждого ребенка» - сложный сводный управленческий отчет, генерируемый Региональным администратором Навигатора в модуле «Сводные данные» (вкладка «Отчёты»)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2850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EF7E44-9EB4-434C-9C7B-8F533EA37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36420C-43A7-4272-A399-50CDF1D2BD23}"/>
              </a:ext>
            </a:extLst>
          </p:cNvPr>
          <p:cNvSpPr txBox="1"/>
          <p:nvPr/>
        </p:nvSpPr>
        <p:spPr>
          <a:xfrm>
            <a:off x="2497836" y="731520"/>
            <a:ext cx="3858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E6A133-ED22-4778-81BA-D859DE127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036" y="1337036"/>
            <a:ext cx="8129017" cy="4572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4F470B-FE54-4B37-B4ED-563DAA3B3C66}"/>
              </a:ext>
            </a:extLst>
          </p:cNvPr>
          <p:cNvSpPr txBox="1"/>
          <p:nvPr/>
        </p:nvSpPr>
        <p:spPr>
          <a:xfrm>
            <a:off x="2734056" y="365760"/>
            <a:ext cx="812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Разделы «Поиск по детям», «База знаний»</a:t>
            </a:r>
          </a:p>
        </p:txBody>
      </p:sp>
    </p:spTree>
    <p:extLst>
      <p:ext uri="{BB962C8B-B14F-4D97-AF65-F5344CB8AC3E}">
        <p14:creationId xmlns:p14="http://schemas.microsoft.com/office/powerpoint/2010/main" xmlns="" val="117010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204</Words>
  <Application>Microsoft Office PowerPoint</Application>
  <PresentationFormat>Произвольный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Чистякова</dc:creator>
  <cp:lastModifiedBy>Пользователь Windows</cp:lastModifiedBy>
  <cp:revision>14</cp:revision>
  <dcterms:created xsi:type="dcterms:W3CDTF">2023-01-30T07:32:12Z</dcterms:created>
  <dcterms:modified xsi:type="dcterms:W3CDTF">2023-01-31T10:58:04Z</dcterms:modified>
</cp:coreProperties>
</file>