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68" r:id="rId5"/>
    <p:sldId id="270" r:id="rId6"/>
    <p:sldId id="275" r:id="rId7"/>
    <p:sldId id="276" r:id="rId8"/>
    <p:sldId id="269" r:id="rId9"/>
    <p:sldId id="272" r:id="rId10"/>
    <p:sldId id="27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60"/>
  </p:normalViewPr>
  <p:slideViewPr>
    <p:cSldViewPr>
      <p:cViewPr>
        <p:scale>
          <a:sx n="64" d="100"/>
          <a:sy n="64" d="100"/>
        </p:scale>
        <p:origin x="-1302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84C-907A-4259-B7B1-29F31A4B43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32A57-17A2-43EF-8680-3A9C4E353652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Arial" pitchFamily="34" charset="0"/>
              <a:cs typeface="Arial" pitchFamily="34" charset="0"/>
            </a:rPr>
            <a:t>СОБЫТИЙНЫЙ 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ДИЗАЙН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D9EFD8A7-DFCC-4E77-A7ED-39BA434D78BD}" type="parTrans" cxnId="{EF86D313-1DF9-4889-BE45-C96EF0EBF915}">
      <dgm:prSet/>
      <dgm:spPr/>
      <dgm:t>
        <a:bodyPr/>
        <a:lstStyle/>
        <a:p>
          <a:endParaRPr lang="ru-RU"/>
        </a:p>
      </dgm:t>
    </dgm:pt>
    <dgm:pt modelId="{334E6A85-45F6-4F80-A06D-990DF0A33762}" type="sibTrans" cxnId="{EF86D313-1DF9-4889-BE45-C96EF0EBF915}">
      <dgm:prSet/>
      <dgm:spPr/>
      <dgm:t>
        <a:bodyPr/>
        <a:lstStyle/>
        <a:p>
          <a:endParaRPr lang="ru-RU"/>
        </a:p>
      </dgm:t>
    </dgm:pt>
    <dgm:pt modelId="{D34C6594-19AA-4BAD-92D2-1E60491990FF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это способ вовлечения участников  в образовательную деятельность за счет использования различных форм и приемов, позволяющих вовлекать обучающихся в мыслительный процесс.</a:t>
          </a:r>
          <a:endParaRPr lang="ru-RU" dirty="0"/>
        </a:p>
      </dgm:t>
    </dgm:pt>
    <dgm:pt modelId="{8E53EE51-0F88-44F9-99F7-3DB145CCB6D9}" type="sibTrans" cxnId="{C37A7AB0-CBC6-4547-ABCC-88DC7F18F99E}">
      <dgm:prSet/>
      <dgm:spPr/>
      <dgm:t>
        <a:bodyPr/>
        <a:lstStyle/>
        <a:p>
          <a:endParaRPr lang="ru-RU"/>
        </a:p>
      </dgm:t>
    </dgm:pt>
    <dgm:pt modelId="{53072067-B3BE-4A55-87F0-58D2BAFDC76B}" type="parTrans" cxnId="{C37A7AB0-CBC6-4547-ABCC-88DC7F18F99E}">
      <dgm:prSet/>
      <dgm:spPr/>
      <dgm:t>
        <a:bodyPr/>
        <a:lstStyle/>
        <a:p>
          <a:endParaRPr lang="ru-RU"/>
        </a:p>
      </dgm:t>
    </dgm:pt>
    <dgm:pt modelId="{4FF06A6F-D2DE-49C7-A84D-2A2F18E8236B}" type="pres">
      <dgm:prSet presAssocID="{5ED8D84C-907A-4259-B7B1-29F31A4B43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59E98-9043-4E2D-96CC-F42544FC22CA}" type="pres">
      <dgm:prSet presAssocID="{19032A57-17A2-43EF-8680-3A9C4E353652}" presName="parentLin" presStyleCnt="0"/>
      <dgm:spPr/>
    </dgm:pt>
    <dgm:pt modelId="{7AA960C6-E793-4300-9E27-B625C0650882}" type="pres">
      <dgm:prSet presAssocID="{19032A57-17A2-43EF-8680-3A9C4E3536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AE0543B-84C3-44D8-B60D-CE3A25E58262}" type="pres">
      <dgm:prSet presAssocID="{19032A57-17A2-43EF-8680-3A9C4E353652}" presName="parentText" presStyleLbl="node1" presStyleIdx="0" presStyleCnt="1" custScaleX="109858" custScaleY="162355" custLinFactNeighborX="81818" custLinFactNeighborY="-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3B3E1-742A-4E12-9277-5942095E0CDE}" type="pres">
      <dgm:prSet presAssocID="{19032A57-17A2-43EF-8680-3A9C4E353652}" presName="negativeSpace" presStyleCnt="0"/>
      <dgm:spPr/>
    </dgm:pt>
    <dgm:pt modelId="{162E761F-1DE2-4F8C-B7D0-B06F230E8123}" type="pres">
      <dgm:prSet presAssocID="{19032A57-17A2-43EF-8680-3A9C4E35365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0BE20-925C-44AB-A20F-611C1FA8A1BC}" type="presOf" srcId="{D34C6594-19AA-4BAD-92D2-1E60491990FF}" destId="{162E761F-1DE2-4F8C-B7D0-B06F230E8123}" srcOrd="0" destOrd="0" presId="urn:microsoft.com/office/officeart/2005/8/layout/list1"/>
    <dgm:cxn modelId="{C37A7AB0-CBC6-4547-ABCC-88DC7F18F99E}" srcId="{19032A57-17A2-43EF-8680-3A9C4E353652}" destId="{D34C6594-19AA-4BAD-92D2-1E60491990FF}" srcOrd="0" destOrd="0" parTransId="{53072067-B3BE-4A55-87F0-58D2BAFDC76B}" sibTransId="{8E53EE51-0F88-44F9-99F7-3DB145CCB6D9}"/>
    <dgm:cxn modelId="{B0DCA1DC-D0F3-461A-BB2F-57AA2C4E7110}" type="presOf" srcId="{5ED8D84C-907A-4259-B7B1-29F31A4B434C}" destId="{4FF06A6F-D2DE-49C7-A84D-2A2F18E8236B}" srcOrd="0" destOrd="0" presId="urn:microsoft.com/office/officeart/2005/8/layout/list1"/>
    <dgm:cxn modelId="{EF86D313-1DF9-4889-BE45-C96EF0EBF915}" srcId="{5ED8D84C-907A-4259-B7B1-29F31A4B434C}" destId="{19032A57-17A2-43EF-8680-3A9C4E353652}" srcOrd="0" destOrd="0" parTransId="{D9EFD8A7-DFCC-4E77-A7ED-39BA434D78BD}" sibTransId="{334E6A85-45F6-4F80-A06D-990DF0A33762}"/>
    <dgm:cxn modelId="{1C8987BE-6462-4B64-88B3-7E549391F521}" type="presOf" srcId="{19032A57-17A2-43EF-8680-3A9C4E353652}" destId="{AAE0543B-84C3-44D8-B60D-CE3A25E58262}" srcOrd="1" destOrd="0" presId="urn:microsoft.com/office/officeart/2005/8/layout/list1"/>
    <dgm:cxn modelId="{41EBD7D9-0A03-4DFD-BD21-CF877B4D0E3B}" type="presOf" srcId="{19032A57-17A2-43EF-8680-3A9C4E353652}" destId="{7AA960C6-E793-4300-9E27-B625C0650882}" srcOrd="0" destOrd="0" presId="urn:microsoft.com/office/officeart/2005/8/layout/list1"/>
    <dgm:cxn modelId="{2741F0AC-0BA3-462E-B565-E25EF7B0DB9B}" type="presParOf" srcId="{4FF06A6F-D2DE-49C7-A84D-2A2F18E8236B}" destId="{03A59E98-9043-4E2D-96CC-F42544FC22CA}" srcOrd="0" destOrd="0" presId="urn:microsoft.com/office/officeart/2005/8/layout/list1"/>
    <dgm:cxn modelId="{3F36BCD1-06DF-47EC-BE43-47FD16DA618B}" type="presParOf" srcId="{03A59E98-9043-4E2D-96CC-F42544FC22CA}" destId="{7AA960C6-E793-4300-9E27-B625C0650882}" srcOrd="0" destOrd="0" presId="urn:microsoft.com/office/officeart/2005/8/layout/list1"/>
    <dgm:cxn modelId="{8DA527E4-B3BD-4386-A731-957EE46112C0}" type="presParOf" srcId="{03A59E98-9043-4E2D-96CC-F42544FC22CA}" destId="{AAE0543B-84C3-44D8-B60D-CE3A25E58262}" srcOrd="1" destOrd="0" presId="urn:microsoft.com/office/officeart/2005/8/layout/list1"/>
    <dgm:cxn modelId="{C063EC3D-1F9C-40C1-B60F-B0867A4CA64D}" type="presParOf" srcId="{4FF06A6F-D2DE-49C7-A84D-2A2F18E8236B}" destId="{1023B3E1-742A-4E12-9277-5942095E0CDE}" srcOrd="1" destOrd="0" presId="urn:microsoft.com/office/officeart/2005/8/layout/list1"/>
    <dgm:cxn modelId="{9FA61EB5-5624-4F76-B2BC-635933789233}" type="presParOf" srcId="{4FF06A6F-D2DE-49C7-A84D-2A2F18E8236B}" destId="{162E761F-1DE2-4F8C-B7D0-B06F230E81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DC5BE-7A0C-4B90-A4B6-399075883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76D44-74DC-447C-85AB-A65641D33995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Принципы событийного подхода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C6DB90B-D3C5-4DC3-AAE9-EF88DEBEE8F9}" type="parTrans" cxnId="{06F8F9A6-591C-43A8-86FA-6C6C4AE0F2C5}">
      <dgm:prSet/>
      <dgm:spPr/>
      <dgm:t>
        <a:bodyPr/>
        <a:lstStyle/>
        <a:p>
          <a:endParaRPr lang="ru-RU"/>
        </a:p>
      </dgm:t>
    </dgm:pt>
    <dgm:pt modelId="{08A29D34-23D6-4495-985B-FF2683657F57}" type="sibTrans" cxnId="{06F8F9A6-591C-43A8-86FA-6C6C4AE0F2C5}">
      <dgm:prSet/>
      <dgm:spPr/>
      <dgm:t>
        <a:bodyPr/>
        <a:lstStyle/>
        <a:p>
          <a:endParaRPr lang="ru-RU"/>
        </a:p>
      </dgm:t>
    </dgm:pt>
    <dgm:pt modelId="{51D98B50-EADE-4CA1-8019-B459AC2CF11D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Открытость позиции</a:t>
          </a:r>
          <a:endParaRPr lang="ru-RU" sz="2000" dirty="0"/>
        </a:p>
      </dgm:t>
    </dgm:pt>
    <dgm:pt modelId="{ACBAF556-CD91-45F9-A5E7-96A6E86E7C13}" type="parTrans" cxnId="{C81B7D74-7686-4943-B4E6-5DD5577E68A0}">
      <dgm:prSet/>
      <dgm:spPr/>
      <dgm:t>
        <a:bodyPr/>
        <a:lstStyle/>
        <a:p>
          <a:endParaRPr lang="ru-RU"/>
        </a:p>
      </dgm:t>
    </dgm:pt>
    <dgm:pt modelId="{2C663E54-06B9-4698-A4CE-AE8FD38FD75E}" type="sibTrans" cxnId="{C81B7D74-7686-4943-B4E6-5DD5577E68A0}">
      <dgm:prSet/>
      <dgm:spPr/>
      <dgm:t>
        <a:bodyPr/>
        <a:lstStyle/>
        <a:p>
          <a:endParaRPr lang="ru-RU"/>
        </a:p>
      </dgm:t>
    </dgm:pt>
    <dgm:pt modelId="{172ADBAD-1864-43B5-B460-12421378F78A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Разнообразие форм и приемов</a:t>
          </a:r>
          <a:endParaRPr lang="ru-RU" sz="2000" dirty="0"/>
        </a:p>
      </dgm:t>
    </dgm:pt>
    <dgm:pt modelId="{7F88D307-A3A5-4C01-9C09-B44E517C7B1A}" type="parTrans" cxnId="{37C70943-0929-4BD5-8274-3FEEA1794F8C}">
      <dgm:prSet/>
      <dgm:spPr/>
      <dgm:t>
        <a:bodyPr/>
        <a:lstStyle/>
        <a:p>
          <a:endParaRPr lang="ru-RU"/>
        </a:p>
      </dgm:t>
    </dgm:pt>
    <dgm:pt modelId="{7F5F8D98-BE34-4C9F-B52E-276C7AFC0EE5}" type="sibTrans" cxnId="{37C70943-0929-4BD5-8274-3FEEA1794F8C}">
      <dgm:prSet/>
      <dgm:spPr/>
      <dgm:t>
        <a:bodyPr/>
        <a:lstStyle/>
        <a:p>
          <a:endParaRPr lang="ru-RU"/>
        </a:p>
      </dgm:t>
    </dgm:pt>
    <dgm:pt modelId="{112B0E00-B4A4-45B7-966E-0DDBCD149DCD}">
      <dgm:prSet custT="1"/>
      <dgm:spPr>
        <a:solidFill>
          <a:schemeClr val="bg1"/>
        </a:solidFill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Сочетание личной позиции и общего мнения</a:t>
          </a:r>
        </a:p>
      </dgm:t>
    </dgm:pt>
    <dgm:pt modelId="{07A6FB81-72BF-4661-A10C-3384213C9C08}" type="parTrans" cxnId="{95A9F7D1-FD2E-4B66-96C8-6E6B50CDAAB2}">
      <dgm:prSet/>
      <dgm:spPr/>
      <dgm:t>
        <a:bodyPr/>
        <a:lstStyle/>
        <a:p>
          <a:endParaRPr lang="ru-RU"/>
        </a:p>
      </dgm:t>
    </dgm:pt>
    <dgm:pt modelId="{2BEECB41-E8FA-4FF7-BFB4-8F2827BC1354}" type="sibTrans" cxnId="{95A9F7D1-FD2E-4B66-96C8-6E6B50CDAAB2}">
      <dgm:prSet/>
      <dgm:spPr/>
      <dgm:t>
        <a:bodyPr/>
        <a:lstStyle/>
        <a:p>
          <a:endParaRPr lang="ru-RU"/>
        </a:p>
      </dgm:t>
    </dgm:pt>
    <dgm:pt modelId="{94D6705E-51D4-4BA5-A343-F63D595655FF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Уважительное отношение к каждому мнению</a:t>
          </a:r>
          <a:endParaRPr lang="ru-RU" sz="2000" dirty="0"/>
        </a:p>
      </dgm:t>
    </dgm:pt>
    <dgm:pt modelId="{F12FBE6A-BDB4-45CD-BFBB-EC35A8164C4C}" type="parTrans" cxnId="{511B5332-6D66-4791-9878-026C57FC78E6}">
      <dgm:prSet/>
      <dgm:spPr/>
      <dgm:t>
        <a:bodyPr/>
        <a:lstStyle/>
        <a:p>
          <a:endParaRPr lang="ru-RU"/>
        </a:p>
      </dgm:t>
    </dgm:pt>
    <dgm:pt modelId="{364659FB-C968-4FD6-8024-24F252833076}" type="sibTrans" cxnId="{511B5332-6D66-4791-9878-026C57FC78E6}">
      <dgm:prSet/>
      <dgm:spPr/>
      <dgm:t>
        <a:bodyPr/>
        <a:lstStyle/>
        <a:p>
          <a:endParaRPr lang="ru-RU"/>
        </a:p>
      </dgm:t>
    </dgm:pt>
    <dgm:pt modelId="{56DEBCA5-4EB2-43C9-BD92-B8FC5A62D364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Использование </a:t>
          </a:r>
          <a:r>
            <a:rPr lang="ru-RU" sz="20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мотивационно-рефлексивных</a:t>
          </a:r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приёмов</a:t>
          </a:r>
          <a:endParaRPr lang="ru-RU" sz="2000" dirty="0"/>
        </a:p>
      </dgm:t>
    </dgm:pt>
    <dgm:pt modelId="{DDA32639-8409-4851-96BD-C50A8BC92E32}" type="parTrans" cxnId="{AA402DEE-EBA2-4749-AC05-B58981D19C5B}">
      <dgm:prSet/>
      <dgm:spPr/>
      <dgm:t>
        <a:bodyPr/>
        <a:lstStyle/>
        <a:p>
          <a:endParaRPr lang="ru-RU"/>
        </a:p>
      </dgm:t>
    </dgm:pt>
    <dgm:pt modelId="{DD92C3BD-9D31-48F9-ADF6-02B55A21A6BA}" type="sibTrans" cxnId="{AA402DEE-EBA2-4749-AC05-B58981D19C5B}">
      <dgm:prSet/>
      <dgm:spPr/>
      <dgm:t>
        <a:bodyPr/>
        <a:lstStyle/>
        <a:p>
          <a:endParaRPr lang="ru-RU"/>
        </a:p>
      </dgm:t>
    </dgm:pt>
    <dgm:pt modelId="{2B5FCE92-5CC0-499F-8E6B-7AD47635ED35}">
      <dgm:prSet phldrT="[Текст]" custT="1"/>
      <dgm:spPr>
        <a:solidFill>
          <a:schemeClr val="bg1"/>
        </a:solidFill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Систематическая обратная связь</a:t>
          </a:r>
          <a:endParaRPr lang="ru-RU" sz="2000" dirty="0"/>
        </a:p>
      </dgm:t>
    </dgm:pt>
    <dgm:pt modelId="{EE342B8A-912D-41D3-97F0-3678B40AFFD5}" type="sibTrans" cxnId="{005276A5-3AAC-45B3-9C71-4EB57FBCC499}">
      <dgm:prSet/>
      <dgm:spPr/>
      <dgm:t>
        <a:bodyPr/>
        <a:lstStyle/>
        <a:p>
          <a:endParaRPr lang="ru-RU"/>
        </a:p>
      </dgm:t>
    </dgm:pt>
    <dgm:pt modelId="{27645F07-A5E8-4F70-BC6F-F07362BEC392}" type="parTrans" cxnId="{005276A5-3AAC-45B3-9C71-4EB57FBCC499}">
      <dgm:prSet/>
      <dgm:spPr/>
      <dgm:t>
        <a:bodyPr/>
        <a:lstStyle/>
        <a:p>
          <a:endParaRPr lang="ru-RU"/>
        </a:p>
      </dgm:t>
    </dgm:pt>
    <dgm:pt modelId="{DE5887DD-46C0-48D0-A127-CFA15090D7F0}" type="pres">
      <dgm:prSet presAssocID="{6B9DC5BE-7A0C-4B90-A4B6-3990758836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AE19D-7AF9-4989-925C-30F83EEC6D7A}" type="pres">
      <dgm:prSet presAssocID="{92A76D44-74DC-447C-85AB-A65641D33995}" presName="parentText" presStyleLbl="node1" presStyleIdx="0" presStyleCnt="7" custScaleX="93371" custScaleY="105301" custLinFactNeighborX="499" custLinFactNeighborY="-9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AAB00-A197-4F97-81F7-4DCAA953483C}" type="pres">
      <dgm:prSet presAssocID="{08A29D34-23D6-4495-985B-FF2683657F57}" presName="spacer" presStyleCnt="0"/>
      <dgm:spPr/>
    </dgm:pt>
    <dgm:pt modelId="{4051A375-BAAD-42DD-B8C2-34A2DCB2F958}" type="pres">
      <dgm:prSet presAssocID="{2B5FCE92-5CC0-499F-8E6B-7AD47635ED3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9781B-09DE-45C6-8E0E-A8E1413A55C8}" type="pres">
      <dgm:prSet presAssocID="{EE342B8A-912D-41D3-97F0-3678B40AFFD5}" presName="spacer" presStyleCnt="0"/>
      <dgm:spPr/>
    </dgm:pt>
    <dgm:pt modelId="{9EE0B611-073B-4C61-995D-5ECA8836B880}" type="pres">
      <dgm:prSet presAssocID="{112B0E00-B4A4-45B7-966E-0DDBCD149DC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0B046-AC25-4582-B47E-FEA2D6198FFE}" type="pres">
      <dgm:prSet presAssocID="{2BEECB41-E8FA-4FF7-BFB4-8F2827BC1354}" presName="spacer" presStyleCnt="0"/>
      <dgm:spPr/>
    </dgm:pt>
    <dgm:pt modelId="{F73FDD1D-130A-4635-ABBB-9D9E8611243F}" type="pres">
      <dgm:prSet presAssocID="{51D98B50-EADE-4CA1-8019-B459AC2CF11D}" presName="parentText" presStyleLbl="node1" presStyleIdx="3" presStyleCnt="7" custLinFactY="-34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B432E-04FE-4E98-B2CA-D3B4CEB30AF1}" type="pres">
      <dgm:prSet presAssocID="{2C663E54-06B9-4698-A4CE-AE8FD38FD75E}" presName="spacer" presStyleCnt="0"/>
      <dgm:spPr/>
    </dgm:pt>
    <dgm:pt modelId="{398655CB-2426-4ACC-ABE7-B5DDE9A6923D}" type="pres">
      <dgm:prSet presAssocID="{172ADBAD-1864-43B5-B460-12421378F78A}" presName="parentText" presStyleLbl="node1" presStyleIdx="4" presStyleCnt="7" custLinFactY="-7778" custLinFactNeighborX="-10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B9207-3C6F-43E8-88EE-CC187976A6F9}" type="pres">
      <dgm:prSet presAssocID="{7F5F8D98-BE34-4C9F-B52E-276C7AFC0EE5}" presName="spacer" presStyleCnt="0"/>
      <dgm:spPr/>
    </dgm:pt>
    <dgm:pt modelId="{3C01B63E-8EDD-41C7-9398-89014EC49A5D}" type="pres">
      <dgm:prSet presAssocID="{94D6705E-51D4-4BA5-A343-F63D595655FF}" presName="parentText" presStyleLbl="node1" presStyleIdx="5" presStyleCnt="7" custLinFactY="-147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07826-3D08-4412-86B3-EB9F9CCACAF1}" type="pres">
      <dgm:prSet presAssocID="{364659FB-C968-4FD6-8024-24F252833076}" presName="spacer" presStyleCnt="0"/>
      <dgm:spPr/>
    </dgm:pt>
    <dgm:pt modelId="{AD8C0D31-FD78-48FA-8263-19A563473ED1}" type="pres">
      <dgm:prSet presAssocID="{56DEBCA5-4EB2-43C9-BD92-B8FC5A62D364}" presName="parentText" presStyleLbl="node1" presStyleIdx="6" presStyleCnt="7" custLinFactY="-21774" custLinFactNeighborX="-10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8F9A6-591C-43A8-86FA-6C6C4AE0F2C5}" srcId="{6B9DC5BE-7A0C-4B90-A4B6-399075883622}" destId="{92A76D44-74DC-447C-85AB-A65641D33995}" srcOrd="0" destOrd="0" parTransId="{9C6DB90B-D3C5-4DC3-AAE9-EF88DEBEE8F9}" sibTransId="{08A29D34-23D6-4495-985B-FF2683657F57}"/>
    <dgm:cxn modelId="{C81B7D74-7686-4943-B4E6-5DD5577E68A0}" srcId="{6B9DC5BE-7A0C-4B90-A4B6-399075883622}" destId="{51D98B50-EADE-4CA1-8019-B459AC2CF11D}" srcOrd="3" destOrd="0" parTransId="{ACBAF556-CD91-45F9-A5E7-96A6E86E7C13}" sibTransId="{2C663E54-06B9-4698-A4CE-AE8FD38FD75E}"/>
    <dgm:cxn modelId="{AA402DEE-EBA2-4749-AC05-B58981D19C5B}" srcId="{6B9DC5BE-7A0C-4B90-A4B6-399075883622}" destId="{56DEBCA5-4EB2-43C9-BD92-B8FC5A62D364}" srcOrd="6" destOrd="0" parTransId="{DDA32639-8409-4851-96BD-C50A8BC92E32}" sibTransId="{DD92C3BD-9D31-48F9-ADF6-02B55A21A6BA}"/>
    <dgm:cxn modelId="{AE3FECD7-A7FD-4D95-9F1D-A24A15924A30}" type="presOf" srcId="{2B5FCE92-5CC0-499F-8E6B-7AD47635ED35}" destId="{4051A375-BAAD-42DD-B8C2-34A2DCB2F958}" srcOrd="0" destOrd="0" presId="urn:microsoft.com/office/officeart/2005/8/layout/vList2"/>
    <dgm:cxn modelId="{813BD34C-0A87-4B89-9831-FB7875E14AE3}" type="presOf" srcId="{51D98B50-EADE-4CA1-8019-B459AC2CF11D}" destId="{F73FDD1D-130A-4635-ABBB-9D9E8611243F}" srcOrd="0" destOrd="0" presId="urn:microsoft.com/office/officeart/2005/8/layout/vList2"/>
    <dgm:cxn modelId="{3D8505AA-9388-4D7E-9922-555CFEC4DE2C}" type="presOf" srcId="{92A76D44-74DC-447C-85AB-A65641D33995}" destId="{5E4AE19D-7AF9-4989-925C-30F83EEC6D7A}" srcOrd="0" destOrd="0" presId="urn:microsoft.com/office/officeart/2005/8/layout/vList2"/>
    <dgm:cxn modelId="{37C70943-0929-4BD5-8274-3FEEA1794F8C}" srcId="{6B9DC5BE-7A0C-4B90-A4B6-399075883622}" destId="{172ADBAD-1864-43B5-B460-12421378F78A}" srcOrd="4" destOrd="0" parTransId="{7F88D307-A3A5-4C01-9C09-B44E517C7B1A}" sibTransId="{7F5F8D98-BE34-4C9F-B52E-276C7AFC0EE5}"/>
    <dgm:cxn modelId="{95A9F7D1-FD2E-4B66-96C8-6E6B50CDAAB2}" srcId="{6B9DC5BE-7A0C-4B90-A4B6-399075883622}" destId="{112B0E00-B4A4-45B7-966E-0DDBCD149DCD}" srcOrd="2" destOrd="0" parTransId="{07A6FB81-72BF-4661-A10C-3384213C9C08}" sibTransId="{2BEECB41-E8FA-4FF7-BFB4-8F2827BC1354}"/>
    <dgm:cxn modelId="{15D86BBD-7982-4BF1-8E6F-C19795C27AD5}" type="presOf" srcId="{112B0E00-B4A4-45B7-966E-0DDBCD149DCD}" destId="{9EE0B611-073B-4C61-995D-5ECA8836B880}" srcOrd="0" destOrd="0" presId="urn:microsoft.com/office/officeart/2005/8/layout/vList2"/>
    <dgm:cxn modelId="{B4E456B6-A58F-4F11-884D-46C4CBDB6A58}" type="presOf" srcId="{56DEBCA5-4EB2-43C9-BD92-B8FC5A62D364}" destId="{AD8C0D31-FD78-48FA-8263-19A563473ED1}" srcOrd="0" destOrd="0" presId="urn:microsoft.com/office/officeart/2005/8/layout/vList2"/>
    <dgm:cxn modelId="{1E7B3907-4BB3-49CF-910E-664C3FF7855B}" type="presOf" srcId="{94D6705E-51D4-4BA5-A343-F63D595655FF}" destId="{3C01B63E-8EDD-41C7-9398-89014EC49A5D}" srcOrd="0" destOrd="0" presId="urn:microsoft.com/office/officeart/2005/8/layout/vList2"/>
    <dgm:cxn modelId="{47672D76-905A-43D7-BCA2-9C54573949BB}" type="presOf" srcId="{172ADBAD-1864-43B5-B460-12421378F78A}" destId="{398655CB-2426-4ACC-ABE7-B5DDE9A6923D}" srcOrd="0" destOrd="0" presId="urn:microsoft.com/office/officeart/2005/8/layout/vList2"/>
    <dgm:cxn modelId="{005276A5-3AAC-45B3-9C71-4EB57FBCC499}" srcId="{6B9DC5BE-7A0C-4B90-A4B6-399075883622}" destId="{2B5FCE92-5CC0-499F-8E6B-7AD47635ED35}" srcOrd="1" destOrd="0" parTransId="{27645F07-A5E8-4F70-BC6F-F07362BEC392}" sibTransId="{EE342B8A-912D-41D3-97F0-3678B40AFFD5}"/>
    <dgm:cxn modelId="{511B5332-6D66-4791-9878-026C57FC78E6}" srcId="{6B9DC5BE-7A0C-4B90-A4B6-399075883622}" destId="{94D6705E-51D4-4BA5-A343-F63D595655FF}" srcOrd="5" destOrd="0" parTransId="{F12FBE6A-BDB4-45CD-BFBB-EC35A8164C4C}" sibTransId="{364659FB-C968-4FD6-8024-24F252833076}"/>
    <dgm:cxn modelId="{205BB724-F5F1-4A4E-AA41-1DC23637866F}" type="presOf" srcId="{6B9DC5BE-7A0C-4B90-A4B6-399075883622}" destId="{DE5887DD-46C0-48D0-A127-CFA15090D7F0}" srcOrd="0" destOrd="0" presId="urn:microsoft.com/office/officeart/2005/8/layout/vList2"/>
    <dgm:cxn modelId="{F0BC0A0E-F00C-4BC2-8FA1-743517380218}" type="presParOf" srcId="{DE5887DD-46C0-48D0-A127-CFA15090D7F0}" destId="{5E4AE19D-7AF9-4989-925C-30F83EEC6D7A}" srcOrd="0" destOrd="0" presId="urn:microsoft.com/office/officeart/2005/8/layout/vList2"/>
    <dgm:cxn modelId="{94B2D1A0-E17F-46F0-BE0B-6FB4088D3CF3}" type="presParOf" srcId="{DE5887DD-46C0-48D0-A127-CFA15090D7F0}" destId="{E8BAAB00-A197-4F97-81F7-4DCAA953483C}" srcOrd="1" destOrd="0" presId="urn:microsoft.com/office/officeart/2005/8/layout/vList2"/>
    <dgm:cxn modelId="{3E3CDC2C-5308-4B73-A005-A1C807E781CF}" type="presParOf" srcId="{DE5887DD-46C0-48D0-A127-CFA15090D7F0}" destId="{4051A375-BAAD-42DD-B8C2-34A2DCB2F958}" srcOrd="2" destOrd="0" presId="urn:microsoft.com/office/officeart/2005/8/layout/vList2"/>
    <dgm:cxn modelId="{5C20AFBF-0CF9-4D08-A99B-5E7063667180}" type="presParOf" srcId="{DE5887DD-46C0-48D0-A127-CFA15090D7F0}" destId="{2649781B-09DE-45C6-8E0E-A8E1413A55C8}" srcOrd="3" destOrd="0" presId="urn:microsoft.com/office/officeart/2005/8/layout/vList2"/>
    <dgm:cxn modelId="{9E426BEE-1846-4AB1-B4EE-C6EE200849A6}" type="presParOf" srcId="{DE5887DD-46C0-48D0-A127-CFA15090D7F0}" destId="{9EE0B611-073B-4C61-995D-5ECA8836B880}" srcOrd="4" destOrd="0" presId="urn:microsoft.com/office/officeart/2005/8/layout/vList2"/>
    <dgm:cxn modelId="{5DE40F54-4B1E-4809-9551-23AEF16277D8}" type="presParOf" srcId="{DE5887DD-46C0-48D0-A127-CFA15090D7F0}" destId="{56F0B046-AC25-4582-B47E-FEA2D6198FFE}" srcOrd="5" destOrd="0" presId="urn:microsoft.com/office/officeart/2005/8/layout/vList2"/>
    <dgm:cxn modelId="{AA749B7F-86AE-4D7B-AE68-F84B650F7F08}" type="presParOf" srcId="{DE5887DD-46C0-48D0-A127-CFA15090D7F0}" destId="{F73FDD1D-130A-4635-ABBB-9D9E8611243F}" srcOrd="6" destOrd="0" presId="urn:microsoft.com/office/officeart/2005/8/layout/vList2"/>
    <dgm:cxn modelId="{04F3F587-32BD-4EFF-ACC0-0BC853354C2A}" type="presParOf" srcId="{DE5887DD-46C0-48D0-A127-CFA15090D7F0}" destId="{797B432E-04FE-4E98-B2CA-D3B4CEB30AF1}" srcOrd="7" destOrd="0" presId="urn:microsoft.com/office/officeart/2005/8/layout/vList2"/>
    <dgm:cxn modelId="{6B015608-F61B-4B7A-8E1B-A643A5921631}" type="presParOf" srcId="{DE5887DD-46C0-48D0-A127-CFA15090D7F0}" destId="{398655CB-2426-4ACC-ABE7-B5DDE9A6923D}" srcOrd="8" destOrd="0" presId="urn:microsoft.com/office/officeart/2005/8/layout/vList2"/>
    <dgm:cxn modelId="{33012957-B6D1-4779-820F-62CCB3DEC220}" type="presParOf" srcId="{DE5887DD-46C0-48D0-A127-CFA15090D7F0}" destId="{8EEB9207-3C6F-43E8-88EE-CC187976A6F9}" srcOrd="9" destOrd="0" presId="urn:microsoft.com/office/officeart/2005/8/layout/vList2"/>
    <dgm:cxn modelId="{C09E70CB-79CA-4161-AE52-DBB2E9BAFD6F}" type="presParOf" srcId="{DE5887DD-46C0-48D0-A127-CFA15090D7F0}" destId="{3C01B63E-8EDD-41C7-9398-89014EC49A5D}" srcOrd="10" destOrd="0" presId="urn:microsoft.com/office/officeart/2005/8/layout/vList2"/>
    <dgm:cxn modelId="{31499D0C-CE39-464C-B222-050EF793F092}" type="presParOf" srcId="{DE5887DD-46C0-48D0-A127-CFA15090D7F0}" destId="{E6407826-3D08-4412-86B3-EB9F9CCACAF1}" srcOrd="11" destOrd="0" presId="urn:microsoft.com/office/officeart/2005/8/layout/vList2"/>
    <dgm:cxn modelId="{3BB55B86-4257-4677-89C6-385C78F0D626}" type="presParOf" srcId="{DE5887DD-46C0-48D0-A127-CFA15090D7F0}" destId="{AD8C0D31-FD78-48FA-8263-19A563473ED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B6CA21-F006-4280-B527-9734A1D742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52D7B-7811-4BC1-98B5-F88A7B4E42B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 этап - исследование</a:t>
          </a:r>
          <a:endParaRPr lang="ru-RU" dirty="0"/>
        </a:p>
      </dgm:t>
    </dgm:pt>
    <dgm:pt modelId="{3F5BCCE0-A635-4A1F-8E69-845B49CD9C11}" type="parTrans" cxnId="{1004F47A-E9B9-4587-8E25-C4D5B86EAEB4}">
      <dgm:prSet/>
      <dgm:spPr/>
      <dgm:t>
        <a:bodyPr/>
        <a:lstStyle/>
        <a:p>
          <a:endParaRPr lang="ru-RU"/>
        </a:p>
      </dgm:t>
    </dgm:pt>
    <dgm:pt modelId="{8FD38AA1-B24D-4947-BC51-D888B16F7FA6}" type="sibTrans" cxnId="{1004F47A-E9B9-4587-8E25-C4D5B86EAEB4}">
      <dgm:prSet/>
      <dgm:spPr/>
      <dgm:t>
        <a:bodyPr/>
        <a:lstStyle/>
        <a:p>
          <a:endParaRPr lang="ru-RU"/>
        </a:p>
      </dgm:t>
    </dgm:pt>
    <dgm:pt modelId="{F21BEA77-1386-4EFE-9D78-FCAC1E9F8C8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 этап – творческая разработка</a:t>
          </a:r>
          <a:endParaRPr lang="ru-RU" dirty="0"/>
        </a:p>
      </dgm:t>
    </dgm:pt>
    <dgm:pt modelId="{7F3F82FC-E024-4588-8B3C-75FE3D9ED30F}" type="parTrans" cxnId="{16578A78-9EA3-4A5A-8738-B44E70079EC1}">
      <dgm:prSet/>
      <dgm:spPr/>
      <dgm:t>
        <a:bodyPr/>
        <a:lstStyle/>
        <a:p>
          <a:endParaRPr lang="ru-RU"/>
        </a:p>
      </dgm:t>
    </dgm:pt>
    <dgm:pt modelId="{6A0655B2-9F18-4C8E-A42F-44702594D993}" type="sibTrans" cxnId="{16578A78-9EA3-4A5A-8738-B44E70079EC1}">
      <dgm:prSet/>
      <dgm:spPr/>
      <dgm:t>
        <a:bodyPr/>
        <a:lstStyle/>
        <a:p>
          <a:endParaRPr lang="ru-RU"/>
        </a:p>
      </dgm:t>
    </dgm:pt>
    <dgm:pt modelId="{1C90BDE9-BD81-4116-8790-AF6D342AB43C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 этап - планирование</a:t>
          </a:r>
          <a:endParaRPr lang="ru-RU" dirty="0"/>
        </a:p>
      </dgm:t>
    </dgm:pt>
    <dgm:pt modelId="{C4FBC415-CE9A-447A-B61E-DC83E1AE0E02}" type="parTrans" cxnId="{9BE1C27B-3740-4CBC-877E-EA09E87AA24F}">
      <dgm:prSet/>
      <dgm:spPr/>
      <dgm:t>
        <a:bodyPr/>
        <a:lstStyle/>
        <a:p>
          <a:endParaRPr lang="ru-RU"/>
        </a:p>
      </dgm:t>
    </dgm:pt>
    <dgm:pt modelId="{4EC0EE5F-1B7F-43C1-BB1F-C0B1AC8FFD7A}" type="sibTrans" cxnId="{9BE1C27B-3740-4CBC-877E-EA09E87AA24F}">
      <dgm:prSet/>
      <dgm:spPr/>
      <dgm:t>
        <a:bodyPr/>
        <a:lstStyle/>
        <a:p>
          <a:endParaRPr lang="ru-RU"/>
        </a:p>
      </dgm:t>
    </dgm:pt>
    <dgm:pt modelId="{D00B7446-6680-4313-870A-07F2AC7C2ECB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4 этап – реализация и координация</a:t>
          </a:r>
          <a:endParaRPr lang="ru-RU" dirty="0"/>
        </a:p>
      </dgm:t>
    </dgm:pt>
    <dgm:pt modelId="{8FF50CFF-5D37-4D80-87D6-3074A8AADEB6}" type="parTrans" cxnId="{1E23DB62-CA27-421E-B074-5B15BEE78FC9}">
      <dgm:prSet/>
      <dgm:spPr/>
      <dgm:t>
        <a:bodyPr/>
        <a:lstStyle/>
        <a:p>
          <a:endParaRPr lang="ru-RU"/>
        </a:p>
      </dgm:t>
    </dgm:pt>
    <dgm:pt modelId="{5847F8F0-3269-4B35-9F50-67EB0C70DDCF}" type="sibTrans" cxnId="{1E23DB62-CA27-421E-B074-5B15BEE78FC9}">
      <dgm:prSet/>
      <dgm:spPr/>
      <dgm:t>
        <a:bodyPr/>
        <a:lstStyle/>
        <a:p>
          <a:endParaRPr lang="ru-RU"/>
        </a:p>
      </dgm:t>
    </dgm:pt>
    <dgm:pt modelId="{2B06F55D-0A2B-472A-9061-4781DD4155F1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5 этап – анализ результатов</a:t>
          </a:r>
          <a:endParaRPr lang="ru-RU" dirty="0"/>
        </a:p>
      </dgm:t>
    </dgm:pt>
    <dgm:pt modelId="{12CC5F40-48BD-4CEF-AA38-EF9A83B7B5E7}" type="parTrans" cxnId="{9CD75D2B-A4D3-429C-9287-A907E140E590}">
      <dgm:prSet/>
      <dgm:spPr/>
      <dgm:t>
        <a:bodyPr/>
        <a:lstStyle/>
        <a:p>
          <a:endParaRPr lang="ru-RU"/>
        </a:p>
      </dgm:t>
    </dgm:pt>
    <dgm:pt modelId="{D0951D82-68F3-4793-AEDD-63F5724DE2FD}" type="sibTrans" cxnId="{9CD75D2B-A4D3-429C-9287-A907E140E590}">
      <dgm:prSet/>
      <dgm:spPr/>
      <dgm:t>
        <a:bodyPr/>
        <a:lstStyle/>
        <a:p>
          <a:endParaRPr lang="ru-RU"/>
        </a:p>
      </dgm:t>
    </dgm:pt>
    <dgm:pt modelId="{938D2CE0-DE78-4FAF-B820-FC0E659F7D11}" type="pres">
      <dgm:prSet presAssocID="{E2B6CA21-F006-4280-B527-9734A1D742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BEA5F1-13D1-4B83-8D49-164FD21D567E}" type="pres">
      <dgm:prSet presAssocID="{E2B6CA21-F006-4280-B527-9734A1D742C0}" presName="dummyMaxCanvas" presStyleCnt="0">
        <dgm:presLayoutVars/>
      </dgm:prSet>
      <dgm:spPr/>
    </dgm:pt>
    <dgm:pt modelId="{E1E37AA3-7C24-47CA-B594-44AAFD4C44ED}" type="pres">
      <dgm:prSet presAssocID="{E2B6CA21-F006-4280-B527-9734A1D742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6CCA6-58D1-4A55-B684-D464F6E4F858}" type="pres">
      <dgm:prSet presAssocID="{E2B6CA21-F006-4280-B527-9734A1D742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4B489-F7ED-4019-81B0-3BA4505FC120}" type="pres">
      <dgm:prSet presAssocID="{E2B6CA21-F006-4280-B527-9734A1D742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4791-3AC1-4F88-B6F0-8DA0D97BCAB8}" type="pres">
      <dgm:prSet presAssocID="{E2B6CA21-F006-4280-B527-9734A1D742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A95C-E721-4495-965E-EB03E13DEDD8}" type="pres">
      <dgm:prSet presAssocID="{E2B6CA21-F006-4280-B527-9734A1D742C0}" presName="FiveNodes_5" presStyleLbl="node1" presStyleIdx="4" presStyleCnt="5" custLinFactNeighborX="-1753" custLinFactNeighborY="-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216E8-4407-4B6E-B24E-4DF3EE403F8D}" type="pres">
      <dgm:prSet presAssocID="{E2B6CA21-F006-4280-B527-9734A1D742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93ACA-D020-4F05-BFC7-BE7835DCB129}" type="pres">
      <dgm:prSet presAssocID="{E2B6CA21-F006-4280-B527-9734A1D742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F90E9-EC8C-4D18-B0FB-A75E3EA2F6AD}" type="pres">
      <dgm:prSet presAssocID="{E2B6CA21-F006-4280-B527-9734A1D742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B63C8-6F33-410C-9947-5C8B3889F49F}" type="pres">
      <dgm:prSet presAssocID="{E2B6CA21-F006-4280-B527-9734A1D742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E265A-2A5A-4B15-89C2-25C9C6A9D19C}" type="pres">
      <dgm:prSet presAssocID="{E2B6CA21-F006-4280-B527-9734A1D742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617AB-50C9-477A-B78C-BBE45F0EB176}" type="pres">
      <dgm:prSet presAssocID="{E2B6CA21-F006-4280-B527-9734A1D742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974F2-0562-43FE-A563-7270FEE0D9C9}" type="pres">
      <dgm:prSet presAssocID="{E2B6CA21-F006-4280-B527-9734A1D742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63476-FA7D-46CC-B02C-192DD883FEE9}" type="pres">
      <dgm:prSet presAssocID="{E2B6CA21-F006-4280-B527-9734A1D742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AF401-2465-47B3-BAD0-C531B777DF85}" type="pres">
      <dgm:prSet presAssocID="{E2B6CA21-F006-4280-B527-9734A1D742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75D2B-A4D3-429C-9287-A907E140E590}" srcId="{E2B6CA21-F006-4280-B527-9734A1D742C0}" destId="{2B06F55D-0A2B-472A-9061-4781DD4155F1}" srcOrd="4" destOrd="0" parTransId="{12CC5F40-48BD-4CEF-AA38-EF9A83B7B5E7}" sibTransId="{D0951D82-68F3-4793-AEDD-63F5724DE2FD}"/>
    <dgm:cxn modelId="{FC7D0049-A9E0-4C33-8C03-CE599EB092E5}" type="presOf" srcId="{F21BEA77-1386-4EFE-9D78-FCAC1E9F8C84}" destId="{CE96CCA6-58D1-4A55-B684-D464F6E4F858}" srcOrd="0" destOrd="0" presId="urn:microsoft.com/office/officeart/2005/8/layout/vProcess5"/>
    <dgm:cxn modelId="{F2F1009D-2556-4C8C-B452-5D624D7EFF76}" type="presOf" srcId="{1C90BDE9-BD81-4116-8790-AF6D342AB43C}" destId="{C4F4B489-F7ED-4019-81B0-3BA4505FC120}" srcOrd="0" destOrd="0" presId="urn:microsoft.com/office/officeart/2005/8/layout/vProcess5"/>
    <dgm:cxn modelId="{F3BA5E9E-DDFE-4B3F-A106-096D994D5D12}" type="presOf" srcId="{4EC0EE5F-1B7F-43C1-BB1F-C0B1AC8FFD7A}" destId="{BBAF90E9-EC8C-4D18-B0FB-A75E3EA2F6AD}" srcOrd="0" destOrd="0" presId="urn:microsoft.com/office/officeart/2005/8/layout/vProcess5"/>
    <dgm:cxn modelId="{16578A78-9EA3-4A5A-8738-B44E70079EC1}" srcId="{E2B6CA21-F006-4280-B527-9734A1D742C0}" destId="{F21BEA77-1386-4EFE-9D78-FCAC1E9F8C84}" srcOrd="1" destOrd="0" parTransId="{7F3F82FC-E024-4588-8B3C-75FE3D9ED30F}" sibTransId="{6A0655B2-9F18-4C8E-A42F-44702594D993}"/>
    <dgm:cxn modelId="{6A38E049-6953-4159-A655-7AF73821EA40}" type="presOf" srcId="{F21BEA77-1386-4EFE-9D78-FCAC1E9F8C84}" destId="{F25617AB-50C9-477A-B78C-BBE45F0EB176}" srcOrd="1" destOrd="0" presId="urn:microsoft.com/office/officeart/2005/8/layout/vProcess5"/>
    <dgm:cxn modelId="{F1E0226F-6404-47D2-A321-7A4B9C203270}" type="presOf" srcId="{D00B7446-6680-4313-870A-07F2AC7C2ECB}" destId="{FF3E4791-3AC1-4F88-B6F0-8DA0D97BCAB8}" srcOrd="0" destOrd="0" presId="urn:microsoft.com/office/officeart/2005/8/layout/vProcess5"/>
    <dgm:cxn modelId="{2354750E-1146-4496-BF17-7B6AAA31EBE6}" type="presOf" srcId="{53D52D7B-7811-4BC1-98B5-F88A7B4E42B2}" destId="{E1E37AA3-7C24-47CA-B594-44AAFD4C44ED}" srcOrd="0" destOrd="0" presId="urn:microsoft.com/office/officeart/2005/8/layout/vProcess5"/>
    <dgm:cxn modelId="{1004F47A-E9B9-4587-8E25-C4D5B86EAEB4}" srcId="{E2B6CA21-F006-4280-B527-9734A1D742C0}" destId="{53D52D7B-7811-4BC1-98B5-F88A7B4E42B2}" srcOrd="0" destOrd="0" parTransId="{3F5BCCE0-A635-4A1F-8E69-845B49CD9C11}" sibTransId="{8FD38AA1-B24D-4947-BC51-D888B16F7FA6}"/>
    <dgm:cxn modelId="{D9F88D93-87BC-4B01-A7A1-3BA3E7DCBA1B}" type="presOf" srcId="{53D52D7B-7811-4BC1-98B5-F88A7B4E42B2}" destId="{58BE265A-2A5A-4B15-89C2-25C9C6A9D19C}" srcOrd="1" destOrd="0" presId="urn:microsoft.com/office/officeart/2005/8/layout/vProcess5"/>
    <dgm:cxn modelId="{CDB7F565-88B4-4351-880C-F72EE4546577}" type="presOf" srcId="{8FD38AA1-B24D-4947-BC51-D888B16F7FA6}" destId="{B5A216E8-4407-4B6E-B24E-4DF3EE403F8D}" srcOrd="0" destOrd="0" presId="urn:microsoft.com/office/officeart/2005/8/layout/vProcess5"/>
    <dgm:cxn modelId="{9BE1C27B-3740-4CBC-877E-EA09E87AA24F}" srcId="{E2B6CA21-F006-4280-B527-9734A1D742C0}" destId="{1C90BDE9-BD81-4116-8790-AF6D342AB43C}" srcOrd="2" destOrd="0" parTransId="{C4FBC415-CE9A-447A-B61E-DC83E1AE0E02}" sibTransId="{4EC0EE5F-1B7F-43C1-BB1F-C0B1AC8FFD7A}"/>
    <dgm:cxn modelId="{80401DBC-0A51-4C69-BF7A-EE8F31FD48BB}" type="presOf" srcId="{1C90BDE9-BD81-4116-8790-AF6D342AB43C}" destId="{53D974F2-0562-43FE-A563-7270FEE0D9C9}" srcOrd="1" destOrd="0" presId="urn:microsoft.com/office/officeart/2005/8/layout/vProcess5"/>
    <dgm:cxn modelId="{79DDBAD3-AFC4-4DB9-BEB3-54EB22F060E1}" type="presOf" srcId="{2B06F55D-0A2B-472A-9061-4781DD4155F1}" destId="{E81AF401-2465-47B3-BAD0-C531B777DF85}" srcOrd="1" destOrd="0" presId="urn:microsoft.com/office/officeart/2005/8/layout/vProcess5"/>
    <dgm:cxn modelId="{49534980-B5CE-4DF4-8BFB-175D685827FD}" type="presOf" srcId="{2B06F55D-0A2B-472A-9061-4781DD4155F1}" destId="{6EF1A95C-E721-4495-965E-EB03E13DEDD8}" srcOrd="0" destOrd="0" presId="urn:microsoft.com/office/officeart/2005/8/layout/vProcess5"/>
    <dgm:cxn modelId="{E0DD7405-8032-46FB-9B70-CF4B08342792}" type="presOf" srcId="{D00B7446-6680-4313-870A-07F2AC7C2ECB}" destId="{20163476-FA7D-46CC-B02C-192DD883FEE9}" srcOrd="1" destOrd="0" presId="urn:microsoft.com/office/officeart/2005/8/layout/vProcess5"/>
    <dgm:cxn modelId="{00EEBC3E-D954-4A0E-A9DC-B8659EB6BCDD}" type="presOf" srcId="{5847F8F0-3269-4B35-9F50-67EB0C70DDCF}" destId="{9ABB63C8-6F33-410C-9947-5C8B3889F49F}" srcOrd="0" destOrd="0" presId="urn:microsoft.com/office/officeart/2005/8/layout/vProcess5"/>
    <dgm:cxn modelId="{1E23DB62-CA27-421E-B074-5B15BEE78FC9}" srcId="{E2B6CA21-F006-4280-B527-9734A1D742C0}" destId="{D00B7446-6680-4313-870A-07F2AC7C2ECB}" srcOrd="3" destOrd="0" parTransId="{8FF50CFF-5D37-4D80-87D6-3074A8AADEB6}" sibTransId="{5847F8F0-3269-4B35-9F50-67EB0C70DDCF}"/>
    <dgm:cxn modelId="{27E7AF94-E16E-47D0-B88B-6AEFFC07E2D1}" type="presOf" srcId="{6A0655B2-9F18-4C8E-A42F-44702594D993}" destId="{D4593ACA-D020-4F05-BFC7-BE7835DCB129}" srcOrd="0" destOrd="0" presId="urn:microsoft.com/office/officeart/2005/8/layout/vProcess5"/>
    <dgm:cxn modelId="{956DB803-4E50-4970-821D-1F4F201EFFA7}" type="presOf" srcId="{E2B6CA21-F006-4280-B527-9734A1D742C0}" destId="{938D2CE0-DE78-4FAF-B820-FC0E659F7D11}" srcOrd="0" destOrd="0" presId="urn:microsoft.com/office/officeart/2005/8/layout/vProcess5"/>
    <dgm:cxn modelId="{21F17963-2DD7-49D9-A991-6B1981168107}" type="presParOf" srcId="{938D2CE0-DE78-4FAF-B820-FC0E659F7D11}" destId="{C9BEA5F1-13D1-4B83-8D49-164FD21D567E}" srcOrd="0" destOrd="0" presId="urn:microsoft.com/office/officeart/2005/8/layout/vProcess5"/>
    <dgm:cxn modelId="{C5C69B97-D473-47FE-B73D-67E8685C7112}" type="presParOf" srcId="{938D2CE0-DE78-4FAF-B820-FC0E659F7D11}" destId="{E1E37AA3-7C24-47CA-B594-44AAFD4C44ED}" srcOrd="1" destOrd="0" presId="urn:microsoft.com/office/officeart/2005/8/layout/vProcess5"/>
    <dgm:cxn modelId="{4BB82D3F-D4C6-4500-9287-85B0CD5EA516}" type="presParOf" srcId="{938D2CE0-DE78-4FAF-B820-FC0E659F7D11}" destId="{CE96CCA6-58D1-4A55-B684-D464F6E4F858}" srcOrd="2" destOrd="0" presId="urn:microsoft.com/office/officeart/2005/8/layout/vProcess5"/>
    <dgm:cxn modelId="{94FD47BA-714B-4762-92DA-9E47C7012F65}" type="presParOf" srcId="{938D2CE0-DE78-4FAF-B820-FC0E659F7D11}" destId="{C4F4B489-F7ED-4019-81B0-3BA4505FC120}" srcOrd="3" destOrd="0" presId="urn:microsoft.com/office/officeart/2005/8/layout/vProcess5"/>
    <dgm:cxn modelId="{66437A2F-831A-497E-895E-E784F8D0D907}" type="presParOf" srcId="{938D2CE0-DE78-4FAF-B820-FC0E659F7D11}" destId="{FF3E4791-3AC1-4F88-B6F0-8DA0D97BCAB8}" srcOrd="4" destOrd="0" presId="urn:microsoft.com/office/officeart/2005/8/layout/vProcess5"/>
    <dgm:cxn modelId="{3096BE2E-EC31-4FB3-A50B-21D7CBD16937}" type="presParOf" srcId="{938D2CE0-DE78-4FAF-B820-FC0E659F7D11}" destId="{6EF1A95C-E721-4495-965E-EB03E13DEDD8}" srcOrd="5" destOrd="0" presId="urn:microsoft.com/office/officeart/2005/8/layout/vProcess5"/>
    <dgm:cxn modelId="{05A643C0-CCBB-453C-B28F-5CE730DFDE39}" type="presParOf" srcId="{938D2CE0-DE78-4FAF-B820-FC0E659F7D11}" destId="{B5A216E8-4407-4B6E-B24E-4DF3EE403F8D}" srcOrd="6" destOrd="0" presId="urn:microsoft.com/office/officeart/2005/8/layout/vProcess5"/>
    <dgm:cxn modelId="{8D63B18E-4A15-41E3-914F-CFA2B69761B8}" type="presParOf" srcId="{938D2CE0-DE78-4FAF-B820-FC0E659F7D11}" destId="{D4593ACA-D020-4F05-BFC7-BE7835DCB129}" srcOrd="7" destOrd="0" presId="urn:microsoft.com/office/officeart/2005/8/layout/vProcess5"/>
    <dgm:cxn modelId="{E3D97E0F-88A1-424C-8024-40E27DB6DC06}" type="presParOf" srcId="{938D2CE0-DE78-4FAF-B820-FC0E659F7D11}" destId="{BBAF90E9-EC8C-4D18-B0FB-A75E3EA2F6AD}" srcOrd="8" destOrd="0" presId="urn:microsoft.com/office/officeart/2005/8/layout/vProcess5"/>
    <dgm:cxn modelId="{DD224234-9537-42FA-9D8F-21BF33A5339B}" type="presParOf" srcId="{938D2CE0-DE78-4FAF-B820-FC0E659F7D11}" destId="{9ABB63C8-6F33-410C-9947-5C8B3889F49F}" srcOrd="9" destOrd="0" presId="urn:microsoft.com/office/officeart/2005/8/layout/vProcess5"/>
    <dgm:cxn modelId="{4DAA360A-6997-44C1-9981-78FCB30AD086}" type="presParOf" srcId="{938D2CE0-DE78-4FAF-B820-FC0E659F7D11}" destId="{58BE265A-2A5A-4B15-89C2-25C9C6A9D19C}" srcOrd="10" destOrd="0" presId="urn:microsoft.com/office/officeart/2005/8/layout/vProcess5"/>
    <dgm:cxn modelId="{31D789BC-B32F-4230-981A-711A02214B52}" type="presParOf" srcId="{938D2CE0-DE78-4FAF-B820-FC0E659F7D11}" destId="{F25617AB-50C9-477A-B78C-BBE45F0EB176}" srcOrd="11" destOrd="0" presId="urn:microsoft.com/office/officeart/2005/8/layout/vProcess5"/>
    <dgm:cxn modelId="{50F1E222-12D8-4701-8E2A-8C54FAA28FEB}" type="presParOf" srcId="{938D2CE0-DE78-4FAF-B820-FC0E659F7D11}" destId="{53D974F2-0562-43FE-A563-7270FEE0D9C9}" srcOrd="12" destOrd="0" presId="urn:microsoft.com/office/officeart/2005/8/layout/vProcess5"/>
    <dgm:cxn modelId="{479764B8-B638-496B-BD02-032EBDDAFA2F}" type="presParOf" srcId="{938D2CE0-DE78-4FAF-B820-FC0E659F7D11}" destId="{20163476-FA7D-46CC-B02C-192DD883FEE9}" srcOrd="13" destOrd="0" presId="urn:microsoft.com/office/officeart/2005/8/layout/vProcess5"/>
    <dgm:cxn modelId="{6890C18D-DEF0-4194-92E4-759D17C672D8}" type="presParOf" srcId="{938D2CE0-DE78-4FAF-B820-FC0E659F7D11}" destId="{E81AF401-2465-47B3-BAD0-C531B777DF8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2DF6B-CB53-45ED-A426-9714DA5929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4CD27-7D99-46FD-B1E0-33436A9BB48D}">
      <dgm:prSet phldrT="[Текст]" custT="1"/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ВЕЧЕР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F4E9841B-6ECD-4EE4-8456-30A7F4B83E9F}" type="parTrans" cxnId="{76201289-957C-445C-B1FA-1D022874D5A0}">
      <dgm:prSet/>
      <dgm:spPr/>
      <dgm:t>
        <a:bodyPr/>
        <a:lstStyle/>
        <a:p>
          <a:endParaRPr lang="ru-RU"/>
        </a:p>
      </dgm:t>
    </dgm:pt>
    <dgm:pt modelId="{5A28257B-87C8-4463-931E-0EBC6E14A0EC}" type="sibTrans" cxnId="{76201289-957C-445C-B1FA-1D022874D5A0}">
      <dgm:prSet/>
      <dgm:spPr/>
      <dgm:t>
        <a:bodyPr/>
        <a:lstStyle/>
        <a:p>
          <a:endParaRPr lang="ru-RU"/>
        </a:p>
      </dgm:t>
    </dgm:pt>
    <dgm:pt modelId="{92B62DDD-0937-4446-A066-240A7891D912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Вечер вопросов и ответов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171F60C-072A-4110-A9AE-5FE191C110FA}" type="parTrans" cxnId="{BC1D9EC7-17AC-4E9F-93ED-8E127760AB63}">
      <dgm:prSet/>
      <dgm:spPr/>
      <dgm:t>
        <a:bodyPr/>
        <a:lstStyle/>
        <a:p>
          <a:endParaRPr lang="ru-RU"/>
        </a:p>
      </dgm:t>
    </dgm:pt>
    <dgm:pt modelId="{8CB9EEE2-89E4-4E3B-82E5-D923765577D0}" type="sibTrans" cxnId="{BC1D9EC7-17AC-4E9F-93ED-8E127760AB63}">
      <dgm:prSet/>
      <dgm:spPr/>
      <dgm:t>
        <a:bodyPr/>
        <a:lstStyle/>
        <a:p>
          <a:endParaRPr lang="ru-RU"/>
        </a:p>
      </dgm:t>
    </dgm:pt>
    <dgm:pt modelId="{80B9E868-BA79-4300-898E-4A72FFFBB343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Вечер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поэтического настроения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5C0DB97-F055-4336-88EE-309DF22F497A}" type="parTrans" cxnId="{4723B78A-58CE-4280-BDE2-499FB8980143}">
      <dgm:prSet/>
      <dgm:spPr/>
      <dgm:t>
        <a:bodyPr/>
        <a:lstStyle/>
        <a:p>
          <a:endParaRPr lang="ru-RU"/>
        </a:p>
      </dgm:t>
    </dgm:pt>
    <dgm:pt modelId="{E3D9C5A4-4E74-45E8-9870-3227414693E1}" type="sibTrans" cxnId="{4723B78A-58CE-4280-BDE2-499FB8980143}">
      <dgm:prSet/>
      <dgm:spPr/>
      <dgm:t>
        <a:bodyPr/>
        <a:lstStyle/>
        <a:p>
          <a:endParaRPr lang="ru-RU"/>
        </a:p>
      </dgm:t>
    </dgm:pt>
    <dgm:pt modelId="{17F4C53A-8461-4F3A-8C63-83082F624CEA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Вечер-портрет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8AE064B-3DE2-4DD1-86D4-F3877C422033}" type="parTrans" cxnId="{59185A85-74D6-4982-83BA-779F21485308}">
      <dgm:prSet/>
      <dgm:spPr/>
      <dgm:t>
        <a:bodyPr/>
        <a:lstStyle/>
        <a:p>
          <a:endParaRPr lang="ru-RU"/>
        </a:p>
      </dgm:t>
    </dgm:pt>
    <dgm:pt modelId="{1BB57DC8-020B-4FB0-A51B-8E7E86833BF3}" type="sibTrans" cxnId="{59185A85-74D6-4982-83BA-779F21485308}">
      <dgm:prSet/>
      <dgm:spPr/>
      <dgm:t>
        <a:bodyPr/>
        <a:lstStyle/>
        <a:p>
          <a:endParaRPr lang="ru-RU"/>
        </a:p>
      </dgm:t>
    </dgm:pt>
    <dgm:pt modelId="{C18EAA55-6F50-4941-AAA5-CC5EFC360808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Вечер-посвящение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3F95DBC-0D71-4BD3-B3B0-A37056873AF4}" type="parTrans" cxnId="{A4C8B5BC-F432-49B5-8697-614FC7C9CC1E}">
      <dgm:prSet/>
      <dgm:spPr/>
      <dgm:t>
        <a:bodyPr/>
        <a:lstStyle/>
        <a:p>
          <a:endParaRPr lang="ru-RU"/>
        </a:p>
      </dgm:t>
    </dgm:pt>
    <dgm:pt modelId="{352DF5E9-7329-44C3-8D92-C130DD63A85D}" type="sibTrans" cxnId="{A4C8B5BC-F432-49B5-8697-614FC7C9CC1E}">
      <dgm:prSet/>
      <dgm:spPr/>
      <dgm:t>
        <a:bodyPr/>
        <a:lstStyle/>
        <a:p>
          <a:endParaRPr lang="ru-RU"/>
        </a:p>
      </dgm:t>
    </dgm:pt>
    <dgm:pt modelId="{3BD03FC9-1CF9-4737-BA06-E35743231C1E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Вечер художественного чтения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C5801906-FADE-423B-8C0F-8E83E4D218A7}" type="parTrans" cxnId="{CD82B3C5-8B30-4E78-9583-66B53FFADB4E}">
      <dgm:prSet/>
      <dgm:spPr/>
      <dgm:t>
        <a:bodyPr/>
        <a:lstStyle/>
        <a:p>
          <a:endParaRPr lang="ru-RU"/>
        </a:p>
      </dgm:t>
    </dgm:pt>
    <dgm:pt modelId="{5A7C8F4D-AC46-45C2-9833-E798A3289AF2}" type="sibTrans" cxnId="{CD82B3C5-8B30-4E78-9583-66B53FFADB4E}">
      <dgm:prSet/>
      <dgm:spPr/>
      <dgm:t>
        <a:bodyPr/>
        <a:lstStyle/>
        <a:p>
          <a:endParaRPr lang="ru-RU"/>
        </a:p>
      </dgm:t>
    </dgm:pt>
    <dgm:pt modelId="{3E3C9EB2-9A82-4E2A-B3D8-531625AE5785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Вечеринка литературная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FA1E0D9-7597-49C0-8806-41BA5079BE11}" type="parTrans" cxnId="{BF3C39FD-62C0-49DE-833A-64FBDAC7090D}">
      <dgm:prSet/>
      <dgm:spPr/>
      <dgm:t>
        <a:bodyPr/>
        <a:lstStyle/>
        <a:p>
          <a:endParaRPr lang="ru-RU"/>
        </a:p>
      </dgm:t>
    </dgm:pt>
    <dgm:pt modelId="{DFE32846-B454-4828-92F3-D26F7241DEB7}" type="sibTrans" cxnId="{BF3C39FD-62C0-49DE-833A-64FBDAC7090D}">
      <dgm:prSet/>
      <dgm:spPr/>
      <dgm:t>
        <a:bodyPr/>
        <a:lstStyle/>
        <a:p>
          <a:endParaRPr lang="ru-RU"/>
        </a:p>
      </dgm:t>
    </dgm:pt>
    <dgm:pt modelId="{537E864D-1D7E-4F32-BCB1-0920330E23ED}" type="pres">
      <dgm:prSet presAssocID="{59A2DF6B-CB53-45ED-A426-9714DA592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45A30-EA19-4175-A774-4515A398EEC3}" type="pres">
      <dgm:prSet presAssocID="{6F74CD27-7D99-46FD-B1E0-33436A9BB48D}" presName="linNode" presStyleCnt="0"/>
      <dgm:spPr/>
    </dgm:pt>
    <dgm:pt modelId="{C8EBE9AC-90D1-45E4-BC10-598A15C46DC6}" type="pres">
      <dgm:prSet presAssocID="{6F74CD27-7D99-46FD-B1E0-33436A9BB48D}" presName="parentText" presStyleLbl="node1" presStyleIdx="0" presStyleCnt="1" custScaleX="106348" custScaleY="84443" custLinFactNeighborX="-1759" custLinFactNeighborY="1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3E343-88FF-4E09-9210-5DAEEF02C403}" type="pres">
      <dgm:prSet presAssocID="{6F74CD27-7D99-46FD-B1E0-33436A9BB48D}" presName="descendantText" presStyleLbl="alignAccFollowNode1" presStyleIdx="0" presStyleCnt="1" custScaleY="11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E5011-4012-4DFD-8857-526235410366}" type="presOf" srcId="{3BD03FC9-1CF9-4737-BA06-E35743231C1E}" destId="{0C63E343-88FF-4E09-9210-5DAEEF02C403}" srcOrd="0" destOrd="4" presId="urn:microsoft.com/office/officeart/2005/8/layout/vList5"/>
    <dgm:cxn modelId="{BF3C39FD-62C0-49DE-833A-64FBDAC7090D}" srcId="{6F74CD27-7D99-46FD-B1E0-33436A9BB48D}" destId="{3E3C9EB2-9A82-4E2A-B3D8-531625AE5785}" srcOrd="5" destOrd="0" parTransId="{5FA1E0D9-7597-49C0-8806-41BA5079BE11}" sibTransId="{DFE32846-B454-4828-92F3-D26F7241DEB7}"/>
    <dgm:cxn modelId="{4A3CF922-4E25-4820-8A1E-E0C5D4C284E9}" type="presOf" srcId="{3E3C9EB2-9A82-4E2A-B3D8-531625AE5785}" destId="{0C63E343-88FF-4E09-9210-5DAEEF02C403}" srcOrd="0" destOrd="5" presId="urn:microsoft.com/office/officeart/2005/8/layout/vList5"/>
    <dgm:cxn modelId="{BC1D9EC7-17AC-4E9F-93ED-8E127760AB63}" srcId="{6F74CD27-7D99-46FD-B1E0-33436A9BB48D}" destId="{92B62DDD-0937-4446-A066-240A7891D912}" srcOrd="0" destOrd="0" parTransId="{0171F60C-072A-4110-A9AE-5FE191C110FA}" sibTransId="{8CB9EEE2-89E4-4E3B-82E5-D923765577D0}"/>
    <dgm:cxn modelId="{76201289-957C-445C-B1FA-1D022874D5A0}" srcId="{59A2DF6B-CB53-45ED-A426-9714DA592907}" destId="{6F74CD27-7D99-46FD-B1E0-33436A9BB48D}" srcOrd="0" destOrd="0" parTransId="{F4E9841B-6ECD-4EE4-8456-30A7F4B83E9F}" sibTransId="{5A28257B-87C8-4463-931E-0EBC6E14A0EC}"/>
    <dgm:cxn modelId="{BB0E243D-3792-446F-830C-E87C36436AC8}" type="presOf" srcId="{C18EAA55-6F50-4941-AAA5-CC5EFC360808}" destId="{0C63E343-88FF-4E09-9210-5DAEEF02C403}" srcOrd="0" destOrd="3" presId="urn:microsoft.com/office/officeart/2005/8/layout/vList5"/>
    <dgm:cxn modelId="{59185A85-74D6-4982-83BA-779F21485308}" srcId="{6F74CD27-7D99-46FD-B1E0-33436A9BB48D}" destId="{17F4C53A-8461-4F3A-8C63-83082F624CEA}" srcOrd="1" destOrd="0" parTransId="{98AE064B-3DE2-4DD1-86D4-F3877C422033}" sibTransId="{1BB57DC8-020B-4FB0-A51B-8E7E86833BF3}"/>
    <dgm:cxn modelId="{6E0A063B-F502-43BC-B18F-144EB15D7A75}" type="presOf" srcId="{92B62DDD-0937-4446-A066-240A7891D912}" destId="{0C63E343-88FF-4E09-9210-5DAEEF02C403}" srcOrd="0" destOrd="0" presId="urn:microsoft.com/office/officeart/2005/8/layout/vList5"/>
    <dgm:cxn modelId="{297E73E6-B8A1-405E-AB0B-A5C120044AB1}" type="presOf" srcId="{80B9E868-BA79-4300-898E-4A72FFFBB343}" destId="{0C63E343-88FF-4E09-9210-5DAEEF02C403}" srcOrd="0" destOrd="2" presId="urn:microsoft.com/office/officeart/2005/8/layout/vList5"/>
    <dgm:cxn modelId="{CD82B3C5-8B30-4E78-9583-66B53FFADB4E}" srcId="{6F74CD27-7D99-46FD-B1E0-33436A9BB48D}" destId="{3BD03FC9-1CF9-4737-BA06-E35743231C1E}" srcOrd="4" destOrd="0" parTransId="{C5801906-FADE-423B-8C0F-8E83E4D218A7}" sibTransId="{5A7C8F4D-AC46-45C2-9833-E798A3289AF2}"/>
    <dgm:cxn modelId="{A4C8B5BC-F432-49B5-8697-614FC7C9CC1E}" srcId="{6F74CD27-7D99-46FD-B1E0-33436A9BB48D}" destId="{C18EAA55-6F50-4941-AAA5-CC5EFC360808}" srcOrd="3" destOrd="0" parTransId="{43F95DBC-0D71-4BD3-B3B0-A37056873AF4}" sibTransId="{352DF5E9-7329-44C3-8D92-C130DD63A85D}"/>
    <dgm:cxn modelId="{E32C4EA0-0B4C-4BCE-B2C4-14C635CDE359}" type="presOf" srcId="{59A2DF6B-CB53-45ED-A426-9714DA592907}" destId="{537E864D-1D7E-4F32-BCB1-0920330E23ED}" srcOrd="0" destOrd="0" presId="urn:microsoft.com/office/officeart/2005/8/layout/vList5"/>
    <dgm:cxn modelId="{4723B78A-58CE-4280-BDE2-499FB8980143}" srcId="{6F74CD27-7D99-46FD-B1E0-33436A9BB48D}" destId="{80B9E868-BA79-4300-898E-4A72FFFBB343}" srcOrd="2" destOrd="0" parTransId="{65C0DB97-F055-4336-88EE-309DF22F497A}" sibTransId="{E3D9C5A4-4E74-45E8-9870-3227414693E1}"/>
    <dgm:cxn modelId="{903F9541-179D-44E7-ACDB-75266746CBD2}" type="presOf" srcId="{6F74CD27-7D99-46FD-B1E0-33436A9BB48D}" destId="{C8EBE9AC-90D1-45E4-BC10-598A15C46DC6}" srcOrd="0" destOrd="0" presId="urn:microsoft.com/office/officeart/2005/8/layout/vList5"/>
    <dgm:cxn modelId="{B58AAF26-9C5B-421A-BC3F-7F6B984F58D2}" type="presOf" srcId="{17F4C53A-8461-4F3A-8C63-83082F624CEA}" destId="{0C63E343-88FF-4E09-9210-5DAEEF02C403}" srcOrd="0" destOrd="1" presId="urn:microsoft.com/office/officeart/2005/8/layout/vList5"/>
    <dgm:cxn modelId="{ABACBB35-A022-46D3-840A-0D0E81E6B849}" type="presParOf" srcId="{537E864D-1D7E-4F32-BCB1-0920330E23ED}" destId="{A9345A30-EA19-4175-A774-4515A398EEC3}" srcOrd="0" destOrd="0" presId="urn:microsoft.com/office/officeart/2005/8/layout/vList5"/>
    <dgm:cxn modelId="{B1B9BA9F-52D1-4228-9189-7E5FF3B7558C}" type="presParOf" srcId="{A9345A30-EA19-4175-A774-4515A398EEC3}" destId="{C8EBE9AC-90D1-45E4-BC10-598A15C46DC6}" srcOrd="0" destOrd="0" presId="urn:microsoft.com/office/officeart/2005/8/layout/vList5"/>
    <dgm:cxn modelId="{FECA84A6-1EA2-40B3-85F0-CBE5F97660E6}" type="presParOf" srcId="{A9345A30-EA19-4175-A774-4515A398EEC3}" destId="{0C63E343-88FF-4E09-9210-5DAEEF02C4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A2DF6B-CB53-45ED-A426-9714DA5929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4CD27-7D99-46FD-B1E0-33436A9BB48D}">
      <dgm:prSet phldrT="[Текст]" custT="1"/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ВЫСТАВКА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F4E9841B-6ECD-4EE4-8456-30A7F4B83E9F}" type="parTrans" cxnId="{76201289-957C-445C-B1FA-1D022874D5A0}">
      <dgm:prSet/>
      <dgm:spPr/>
      <dgm:t>
        <a:bodyPr/>
        <a:lstStyle/>
        <a:p>
          <a:endParaRPr lang="ru-RU"/>
        </a:p>
      </dgm:t>
    </dgm:pt>
    <dgm:pt modelId="{5A28257B-87C8-4463-931E-0EBC6E14A0EC}" type="sibTrans" cxnId="{76201289-957C-445C-B1FA-1D022874D5A0}">
      <dgm:prSet/>
      <dgm:spPr/>
      <dgm:t>
        <a:bodyPr/>
        <a:lstStyle/>
        <a:p>
          <a:endParaRPr lang="ru-RU"/>
        </a:p>
      </dgm:t>
    </dgm:pt>
    <dgm:pt modelId="{92B62DDD-0937-4446-A066-240A7891D912}">
      <dgm:prSet phldrT="[Текст]" custT="1"/>
      <dgm:spPr/>
      <dgm:t>
        <a:bodyPr/>
        <a:lstStyle/>
        <a:p>
          <a:r>
            <a:rPr lang="ru-RU" sz="2000" dirty="0" err="1" smtClean="0">
              <a:latin typeface="Arial" pitchFamily="34" charset="0"/>
              <a:cs typeface="Arial" pitchFamily="34" charset="0"/>
            </a:rPr>
            <a:t>Арт-выставка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71F60C-072A-4110-A9AE-5FE191C110FA}" type="parTrans" cxnId="{BC1D9EC7-17AC-4E9F-93ED-8E127760AB63}">
      <dgm:prSet/>
      <dgm:spPr/>
      <dgm:t>
        <a:bodyPr/>
        <a:lstStyle/>
        <a:p>
          <a:endParaRPr lang="ru-RU"/>
        </a:p>
      </dgm:t>
    </dgm:pt>
    <dgm:pt modelId="{8CB9EEE2-89E4-4E3B-82E5-D923765577D0}" type="sibTrans" cxnId="{BC1D9EC7-17AC-4E9F-93ED-8E127760AB63}">
      <dgm:prSet/>
      <dgm:spPr/>
      <dgm:t>
        <a:bodyPr/>
        <a:lstStyle/>
        <a:p>
          <a:endParaRPr lang="ru-RU"/>
        </a:p>
      </dgm:t>
    </dgm:pt>
    <dgm:pt modelId="{17F4C53A-8461-4F3A-8C63-83082F624CEA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Выставка-вопрос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8AE064B-3DE2-4DD1-86D4-F3877C422033}" type="parTrans" cxnId="{59185A85-74D6-4982-83BA-779F21485308}">
      <dgm:prSet/>
      <dgm:spPr/>
      <dgm:t>
        <a:bodyPr/>
        <a:lstStyle/>
        <a:p>
          <a:endParaRPr lang="ru-RU"/>
        </a:p>
      </dgm:t>
    </dgm:pt>
    <dgm:pt modelId="{1BB57DC8-020B-4FB0-A51B-8E7E86833BF3}" type="sibTrans" cxnId="{59185A85-74D6-4982-83BA-779F21485308}">
      <dgm:prSet/>
      <dgm:spPr/>
      <dgm:t>
        <a:bodyPr/>
        <a:lstStyle/>
        <a:p>
          <a:endParaRPr lang="ru-RU"/>
        </a:p>
      </dgm:t>
    </dgm:pt>
    <dgm:pt modelId="{4FE30BA2-464C-46F6-97CD-D4EF4E331653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Выставка-досье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36281CD-6FAB-4A41-83EA-8A65DA7B3B04}" type="parTrans" cxnId="{DCBC3E8E-CB19-490C-8869-931878C511EF}">
      <dgm:prSet/>
      <dgm:spPr/>
      <dgm:t>
        <a:bodyPr/>
        <a:lstStyle/>
        <a:p>
          <a:endParaRPr lang="ru-RU"/>
        </a:p>
      </dgm:t>
    </dgm:pt>
    <dgm:pt modelId="{8AFD60CD-AD1A-471E-AC0D-791E103707D1}" type="sibTrans" cxnId="{DCBC3E8E-CB19-490C-8869-931878C511EF}">
      <dgm:prSet/>
      <dgm:spPr/>
      <dgm:t>
        <a:bodyPr/>
        <a:lstStyle/>
        <a:p>
          <a:endParaRPr lang="ru-RU"/>
        </a:p>
      </dgm:t>
    </dgm:pt>
    <dgm:pt modelId="{5904FA6F-C918-4E2C-8A3B-49C278847519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Вставка-игра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66BFF17-3769-4F4D-96F3-C7DECC229B14}" type="parTrans" cxnId="{187F30BA-EAB0-465F-927B-4C27D8E3540F}">
      <dgm:prSet/>
      <dgm:spPr/>
      <dgm:t>
        <a:bodyPr/>
        <a:lstStyle/>
        <a:p>
          <a:endParaRPr lang="ru-RU"/>
        </a:p>
      </dgm:t>
    </dgm:pt>
    <dgm:pt modelId="{6D7349B0-88BC-4340-BBDB-A8B1C68FDFEE}" type="sibTrans" cxnId="{187F30BA-EAB0-465F-927B-4C27D8E3540F}">
      <dgm:prSet/>
      <dgm:spPr/>
      <dgm:t>
        <a:bodyPr/>
        <a:lstStyle/>
        <a:p>
          <a:endParaRPr lang="ru-RU"/>
        </a:p>
      </dgm:t>
    </dgm:pt>
    <dgm:pt modelId="{3A5555A5-D6A7-4A67-8C9E-EBBC13201A32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Выставка-календарь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DA9D5CF-74CE-437E-9577-0CEA4E09DEB1}" type="parTrans" cxnId="{8CF22652-6E3F-4899-B891-1DF9E13DDD3A}">
      <dgm:prSet/>
      <dgm:spPr/>
      <dgm:t>
        <a:bodyPr/>
        <a:lstStyle/>
        <a:p>
          <a:endParaRPr lang="ru-RU"/>
        </a:p>
      </dgm:t>
    </dgm:pt>
    <dgm:pt modelId="{AC6590C9-AC33-4ECD-8F10-B583E528C160}" type="sibTrans" cxnId="{8CF22652-6E3F-4899-B891-1DF9E13DDD3A}">
      <dgm:prSet/>
      <dgm:spPr/>
      <dgm:t>
        <a:bodyPr/>
        <a:lstStyle/>
        <a:p>
          <a:endParaRPr lang="ru-RU"/>
        </a:p>
      </dgm:t>
    </dgm:pt>
    <dgm:pt modelId="{5374E451-DD94-4E1D-8EDF-6442A45ADC9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Выставка-кроссворд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00F10F6-E02A-4FEB-9726-E87DDF1F0450}" type="parTrans" cxnId="{C0AB1B49-320B-479B-BB29-99F2C73B7A44}">
      <dgm:prSet/>
      <dgm:spPr/>
      <dgm:t>
        <a:bodyPr/>
        <a:lstStyle/>
        <a:p>
          <a:endParaRPr lang="ru-RU"/>
        </a:p>
      </dgm:t>
    </dgm:pt>
    <dgm:pt modelId="{588347B7-FD55-4543-90B2-B7124C2225FC}" type="sibTrans" cxnId="{C0AB1B49-320B-479B-BB29-99F2C73B7A44}">
      <dgm:prSet/>
      <dgm:spPr/>
      <dgm:t>
        <a:bodyPr/>
        <a:lstStyle/>
        <a:p>
          <a:endParaRPr lang="ru-RU"/>
        </a:p>
      </dgm:t>
    </dgm:pt>
    <dgm:pt modelId="{031F4187-A1FC-4988-9A8C-3D876AB78FCB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Выставка-конфликт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B58080A-F9B6-4349-93D7-96B97DC4CF30}" type="parTrans" cxnId="{D6BE3453-9AFA-4439-BDC8-891F28D4C28F}">
      <dgm:prSet/>
      <dgm:spPr/>
      <dgm:t>
        <a:bodyPr/>
        <a:lstStyle/>
        <a:p>
          <a:endParaRPr lang="ru-RU"/>
        </a:p>
      </dgm:t>
    </dgm:pt>
    <dgm:pt modelId="{B23F135D-C2AD-4345-958E-989C315A9A29}" type="sibTrans" cxnId="{D6BE3453-9AFA-4439-BDC8-891F28D4C28F}">
      <dgm:prSet/>
      <dgm:spPr/>
      <dgm:t>
        <a:bodyPr/>
        <a:lstStyle/>
        <a:p>
          <a:endParaRPr lang="ru-RU"/>
        </a:p>
      </dgm:t>
    </dgm:pt>
    <dgm:pt modelId="{8EF9B1CD-984D-4ADB-8191-2493B6B37301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Выставка-поиск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F155C98-4E44-4245-9B4B-5E307005E7EC}" type="parTrans" cxnId="{B62D48C7-74F2-4C98-BB1E-A893580249F0}">
      <dgm:prSet/>
      <dgm:spPr/>
      <dgm:t>
        <a:bodyPr/>
        <a:lstStyle/>
        <a:p>
          <a:endParaRPr lang="ru-RU"/>
        </a:p>
      </dgm:t>
    </dgm:pt>
    <dgm:pt modelId="{47A49566-FB20-4BD1-B476-2B8815A051D1}" type="sibTrans" cxnId="{B62D48C7-74F2-4C98-BB1E-A893580249F0}">
      <dgm:prSet/>
      <dgm:spPr/>
      <dgm:t>
        <a:bodyPr/>
        <a:lstStyle/>
        <a:p>
          <a:endParaRPr lang="ru-RU"/>
        </a:p>
      </dgm:t>
    </dgm:pt>
    <dgm:pt modelId="{9A82717C-A8C7-4424-85EF-7CE521BD52B5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Выставка-презентация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687B65E-E7BA-47AA-A590-D26B82864776}" type="parTrans" cxnId="{CDA39A54-A887-4D93-947E-7F2C89025A9C}">
      <dgm:prSet/>
      <dgm:spPr/>
      <dgm:t>
        <a:bodyPr/>
        <a:lstStyle/>
        <a:p>
          <a:endParaRPr lang="ru-RU"/>
        </a:p>
      </dgm:t>
    </dgm:pt>
    <dgm:pt modelId="{7A8F8DEA-7FE7-4121-AF49-44FA327013D5}" type="sibTrans" cxnId="{CDA39A54-A887-4D93-947E-7F2C89025A9C}">
      <dgm:prSet/>
      <dgm:spPr/>
      <dgm:t>
        <a:bodyPr/>
        <a:lstStyle/>
        <a:p>
          <a:endParaRPr lang="ru-RU"/>
        </a:p>
      </dgm:t>
    </dgm:pt>
    <dgm:pt modelId="{39381BEB-5F9E-4C61-ABF3-2F007F66877B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Выставка-сказка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AEA2678-1A29-4EEF-8011-1F48F128DA61}" type="parTrans" cxnId="{B8742402-BE0E-4A77-89CF-9F1E7966CA59}">
      <dgm:prSet/>
      <dgm:spPr/>
      <dgm:t>
        <a:bodyPr/>
        <a:lstStyle/>
        <a:p>
          <a:endParaRPr lang="ru-RU"/>
        </a:p>
      </dgm:t>
    </dgm:pt>
    <dgm:pt modelId="{25FB8DAA-E98E-4581-B182-1629E1902A4E}" type="sibTrans" cxnId="{B8742402-BE0E-4A77-89CF-9F1E7966CA59}">
      <dgm:prSet/>
      <dgm:spPr/>
      <dgm:t>
        <a:bodyPr/>
        <a:lstStyle/>
        <a:p>
          <a:endParaRPr lang="ru-RU"/>
        </a:p>
      </dgm:t>
    </dgm:pt>
    <dgm:pt modelId="{D0F658CA-FAF1-4437-BFFA-343CAD9E5CE5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Выставка-хобби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EEEC0C0-7688-4734-BC01-A12CD8067A60}" type="parTrans" cxnId="{97C93624-5C15-4658-816B-2D6D13FD6A8E}">
      <dgm:prSet/>
      <dgm:spPr/>
      <dgm:t>
        <a:bodyPr/>
        <a:lstStyle/>
        <a:p>
          <a:endParaRPr lang="ru-RU"/>
        </a:p>
      </dgm:t>
    </dgm:pt>
    <dgm:pt modelId="{A3FA7CD2-7247-4466-91CA-F81E0A20B1A8}" type="sibTrans" cxnId="{97C93624-5C15-4658-816B-2D6D13FD6A8E}">
      <dgm:prSet/>
      <dgm:spPr/>
      <dgm:t>
        <a:bodyPr/>
        <a:lstStyle/>
        <a:p>
          <a:endParaRPr lang="ru-RU"/>
        </a:p>
      </dgm:t>
    </dgm:pt>
    <dgm:pt modelId="{537E864D-1D7E-4F32-BCB1-0920330E23ED}" type="pres">
      <dgm:prSet presAssocID="{59A2DF6B-CB53-45ED-A426-9714DA592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45A30-EA19-4175-A774-4515A398EEC3}" type="pres">
      <dgm:prSet presAssocID="{6F74CD27-7D99-46FD-B1E0-33436A9BB48D}" presName="linNode" presStyleCnt="0"/>
      <dgm:spPr/>
    </dgm:pt>
    <dgm:pt modelId="{C8EBE9AC-90D1-45E4-BC10-598A15C46DC6}" type="pres">
      <dgm:prSet presAssocID="{6F74CD27-7D99-46FD-B1E0-33436A9BB48D}" presName="parentText" presStyleLbl="node1" presStyleIdx="0" presStyleCnt="1" custScaleX="130049" custScaleY="50526" custLinFactNeighborX="-1813" custLinFactNeighborY="1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3E343-88FF-4E09-9210-5DAEEF02C403}" type="pres">
      <dgm:prSet presAssocID="{6F74CD27-7D99-46FD-B1E0-33436A9BB48D}" presName="descendantText" presStyleLbl="alignAccFollowNode1" presStyleIdx="0" presStyleCnt="1" custScaleX="73954" custScaleY="124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F2267-B840-4243-836C-95F81AA32CC4}" type="presOf" srcId="{17F4C53A-8461-4F3A-8C63-83082F624CEA}" destId="{0C63E343-88FF-4E09-9210-5DAEEF02C403}" srcOrd="0" destOrd="1" presId="urn:microsoft.com/office/officeart/2005/8/layout/vList5"/>
    <dgm:cxn modelId="{C0AB1B49-320B-479B-BB29-99F2C73B7A44}" srcId="{6F74CD27-7D99-46FD-B1E0-33436A9BB48D}" destId="{5374E451-DD94-4E1D-8EDF-6442A45ADC97}" srcOrd="5" destOrd="0" parTransId="{000F10F6-E02A-4FEB-9726-E87DDF1F0450}" sibTransId="{588347B7-FD55-4543-90B2-B7124C2225FC}"/>
    <dgm:cxn modelId="{DCBC3E8E-CB19-490C-8869-931878C511EF}" srcId="{6F74CD27-7D99-46FD-B1E0-33436A9BB48D}" destId="{4FE30BA2-464C-46F6-97CD-D4EF4E331653}" srcOrd="2" destOrd="0" parTransId="{336281CD-6FAB-4A41-83EA-8A65DA7B3B04}" sibTransId="{8AFD60CD-AD1A-471E-AC0D-791E103707D1}"/>
    <dgm:cxn modelId="{9E65EB7E-ADCA-4901-B5C6-7F34A3B77DA9}" type="presOf" srcId="{4FE30BA2-464C-46F6-97CD-D4EF4E331653}" destId="{0C63E343-88FF-4E09-9210-5DAEEF02C403}" srcOrd="0" destOrd="2" presId="urn:microsoft.com/office/officeart/2005/8/layout/vList5"/>
    <dgm:cxn modelId="{CDA39A54-A887-4D93-947E-7F2C89025A9C}" srcId="{6F74CD27-7D99-46FD-B1E0-33436A9BB48D}" destId="{9A82717C-A8C7-4424-85EF-7CE521BD52B5}" srcOrd="8" destOrd="0" parTransId="{0687B65E-E7BA-47AA-A590-D26B82864776}" sibTransId="{7A8F8DEA-7FE7-4121-AF49-44FA327013D5}"/>
    <dgm:cxn modelId="{B8742402-BE0E-4A77-89CF-9F1E7966CA59}" srcId="{6F74CD27-7D99-46FD-B1E0-33436A9BB48D}" destId="{39381BEB-5F9E-4C61-ABF3-2F007F66877B}" srcOrd="9" destOrd="0" parTransId="{6AEA2678-1A29-4EEF-8011-1F48F128DA61}" sibTransId="{25FB8DAA-E98E-4581-B182-1629E1902A4E}"/>
    <dgm:cxn modelId="{187F30BA-EAB0-465F-927B-4C27D8E3540F}" srcId="{6F74CD27-7D99-46FD-B1E0-33436A9BB48D}" destId="{5904FA6F-C918-4E2C-8A3B-49C278847519}" srcOrd="3" destOrd="0" parTransId="{766BFF17-3769-4F4D-96F3-C7DECC229B14}" sibTransId="{6D7349B0-88BC-4340-BBDB-A8B1C68FDFEE}"/>
    <dgm:cxn modelId="{B62D48C7-74F2-4C98-BB1E-A893580249F0}" srcId="{6F74CD27-7D99-46FD-B1E0-33436A9BB48D}" destId="{8EF9B1CD-984D-4ADB-8191-2493B6B37301}" srcOrd="7" destOrd="0" parTransId="{BF155C98-4E44-4245-9B4B-5E307005E7EC}" sibTransId="{47A49566-FB20-4BD1-B476-2B8815A051D1}"/>
    <dgm:cxn modelId="{BC1D9EC7-17AC-4E9F-93ED-8E127760AB63}" srcId="{6F74CD27-7D99-46FD-B1E0-33436A9BB48D}" destId="{92B62DDD-0937-4446-A066-240A7891D912}" srcOrd="0" destOrd="0" parTransId="{0171F60C-072A-4110-A9AE-5FE191C110FA}" sibTransId="{8CB9EEE2-89E4-4E3B-82E5-D923765577D0}"/>
    <dgm:cxn modelId="{76201289-957C-445C-B1FA-1D022874D5A0}" srcId="{59A2DF6B-CB53-45ED-A426-9714DA592907}" destId="{6F74CD27-7D99-46FD-B1E0-33436A9BB48D}" srcOrd="0" destOrd="0" parTransId="{F4E9841B-6ECD-4EE4-8456-30A7F4B83E9F}" sibTransId="{5A28257B-87C8-4463-931E-0EBC6E14A0EC}"/>
    <dgm:cxn modelId="{59185A85-74D6-4982-83BA-779F21485308}" srcId="{6F74CD27-7D99-46FD-B1E0-33436A9BB48D}" destId="{17F4C53A-8461-4F3A-8C63-83082F624CEA}" srcOrd="1" destOrd="0" parTransId="{98AE064B-3DE2-4DD1-86D4-F3877C422033}" sibTransId="{1BB57DC8-020B-4FB0-A51B-8E7E86833BF3}"/>
    <dgm:cxn modelId="{6220F14E-740E-4B6D-9F46-14D5E7DAA357}" type="presOf" srcId="{5374E451-DD94-4E1D-8EDF-6442A45ADC97}" destId="{0C63E343-88FF-4E09-9210-5DAEEF02C403}" srcOrd="0" destOrd="5" presId="urn:microsoft.com/office/officeart/2005/8/layout/vList5"/>
    <dgm:cxn modelId="{2ED04B33-FB95-49EB-8909-F8DDFD06D55A}" type="presOf" srcId="{9A82717C-A8C7-4424-85EF-7CE521BD52B5}" destId="{0C63E343-88FF-4E09-9210-5DAEEF02C403}" srcOrd="0" destOrd="8" presId="urn:microsoft.com/office/officeart/2005/8/layout/vList5"/>
    <dgm:cxn modelId="{97C93624-5C15-4658-816B-2D6D13FD6A8E}" srcId="{6F74CD27-7D99-46FD-B1E0-33436A9BB48D}" destId="{D0F658CA-FAF1-4437-BFFA-343CAD9E5CE5}" srcOrd="10" destOrd="0" parTransId="{FEEEC0C0-7688-4734-BC01-A12CD8067A60}" sibTransId="{A3FA7CD2-7247-4466-91CA-F81E0A20B1A8}"/>
    <dgm:cxn modelId="{B1E40CA1-11CE-4157-BFA1-DB746DC41DBA}" type="presOf" srcId="{39381BEB-5F9E-4C61-ABF3-2F007F66877B}" destId="{0C63E343-88FF-4E09-9210-5DAEEF02C403}" srcOrd="0" destOrd="9" presId="urn:microsoft.com/office/officeart/2005/8/layout/vList5"/>
    <dgm:cxn modelId="{8CF22652-6E3F-4899-B891-1DF9E13DDD3A}" srcId="{6F74CD27-7D99-46FD-B1E0-33436A9BB48D}" destId="{3A5555A5-D6A7-4A67-8C9E-EBBC13201A32}" srcOrd="4" destOrd="0" parTransId="{0DA9D5CF-74CE-437E-9577-0CEA4E09DEB1}" sibTransId="{AC6590C9-AC33-4ECD-8F10-B583E528C160}"/>
    <dgm:cxn modelId="{BC8EC77D-DFE4-4F5A-9B5D-55432B05DA6C}" type="presOf" srcId="{D0F658CA-FAF1-4437-BFFA-343CAD9E5CE5}" destId="{0C63E343-88FF-4E09-9210-5DAEEF02C403}" srcOrd="0" destOrd="10" presId="urn:microsoft.com/office/officeart/2005/8/layout/vList5"/>
    <dgm:cxn modelId="{7D035BFB-075C-44F0-8A25-D583F36CFDED}" type="presOf" srcId="{031F4187-A1FC-4988-9A8C-3D876AB78FCB}" destId="{0C63E343-88FF-4E09-9210-5DAEEF02C403}" srcOrd="0" destOrd="6" presId="urn:microsoft.com/office/officeart/2005/8/layout/vList5"/>
    <dgm:cxn modelId="{1E32781E-DD9E-4CA1-9237-D564B3980028}" type="presOf" srcId="{5904FA6F-C918-4E2C-8A3B-49C278847519}" destId="{0C63E343-88FF-4E09-9210-5DAEEF02C403}" srcOrd="0" destOrd="3" presId="urn:microsoft.com/office/officeart/2005/8/layout/vList5"/>
    <dgm:cxn modelId="{4517CCD3-EAA6-49D9-8C97-F4171416BC2A}" type="presOf" srcId="{59A2DF6B-CB53-45ED-A426-9714DA592907}" destId="{537E864D-1D7E-4F32-BCB1-0920330E23ED}" srcOrd="0" destOrd="0" presId="urn:microsoft.com/office/officeart/2005/8/layout/vList5"/>
    <dgm:cxn modelId="{4E5C4351-615D-49F7-9B63-F077E396F78A}" type="presOf" srcId="{8EF9B1CD-984D-4ADB-8191-2493B6B37301}" destId="{0C63E343-88FF-4E09-9210-5DAEEF02C403}" srcOrd="0" destOrd="7" presId="urn:microsoft.com/office/officeart/2005/8/layout/vList5"/>
    <dgm:cxn modelId="{D4C7C520-FF52-487E-8C31-987E1521E076}" type="presOf" srcId="{6F74CD27-7D99-46FD-B1E0-33436A9BB48D}" destId="{C8EBE9AC-90D1-45E4-BC10-598A15C46DC6}" srcOrd="0" destOrd="0" presId="urn:microsoft.com/office/officeart/2005/8/layout/vList5"/>
    <dgm:cxn modelId="{DF573086-76CF-4996-A481-BC2205B2A241}" type="presOf" srcId="{3A5555A5-D6A7-4A67-8C9E-EBBC13201A32}" destId="{0C63E343-88FF-4E09-9210-5DAEEF02C403}" srcOrd="0" destOrd="4" presId="urn:microsoft.com/office/officeart/2005/8/layout/vList5"/>
    <dgm:cxn modelId="{C8CC125C-0E45-47E3-A7D5-CBF7736E5BE3}" type="presOf" srcId="{92B62DDD-0937-4446-A066-240A7891D912}" destId="{0C63E343-88FF-4E09-9210-5DAEEF02C403}" srcOrd="0" destOrd="0" presId="urn:microsoft.com/office/officeart/2005/8/layout/vList5"/>
    <dgm:cxn modelId="{D6BE3453-9AFA-4439-BDC8-891F28D4C28F}" srcId="{6F74CD27-7D99-46FD-B1E0-33436A9BB48D}" destId="{031F4187-A1FC-4988-9A8C-3D876AB78FCB}" srcOrd="6" destOrd="0" parTransId="{1B58080A-F9B6-4349-93D7-96B97DC4CF30}" sibTransId="{B23F135D-C2AD-4345-958E-989C315A9A29}"/>
    <dgm:cxn modelId="{4ED0EB66-A10D-4C5B-9E7B-04BC77E5D9B2}" type="presParOf" srcId="{537E864D-1D7E-4F32-BCB1-0920330E23ED}" destId="{A9345A30-EA19-4175-A774-4515A398EEC3}" srcOrd="0" destOrd="0" presId="urn:microsoft.com/office/officeart/2005/8/layout/vList5"/>
    <dgm:cxn modelId="{4735870B-ED47-4154-98EE-040DDB5AB13E}" type="presParOf" srcId="{A9345A30-EA19-4175-A774-4515A398EEC3}" destId="{C8EBE9AC-90D1-45E4-BC10-598A15C46DC6}" srcOrd="0" destOrd="0" presId="urn:microsoft.com/office/officeart/2005/8/layout/vList5"/>
    <dgm:cxn modelId="{19E1BF1E-B95D-429D-BF84-CB044B565E32}" type="presParOf" srcId="{A9345A30-EA19-4175-A774-4515A398EEC3}" destId="{0C63E343-88FF-4E09-9210-5DAEEF02C4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F632F-0448-49B1-BBC1-733C75D5A2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FABF625-B70E-41E0-BE21-445DF6377431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Поменять время действия</a:t>
          </a:r>
          <a:endParaRPr lang="ru-RU" dirty="0"/>
        </a:p>
      </dgm:t>
    </dgm:pt>
    <dgm:pt modelId="{1350A4BE-70CC-4BBF-9FFF-8D81D8BC9C30}" type="parTrans" cxnId="{7AA8BDFC-7E2C-4929-A03F-5BF414FC5A54}">
      <dgm:prSet/>
      <dgm:spPr/>
      <dgm:t>
        <a:bodyPr/>
        <a:lstStyle/>
        <a:p>
          <a:endParaRPr lang="ru-RU"/>
        </a:p>
      </dgm:t>
    </dgm:pt>
    <dgm:pt modelId="{94B254C6-2750-429E-93B5-E3BAB5463329}" type="sibTrans" cxnId="{7AA8BDFC-7E2C-4929-A03F-5BF414FC5A54}">
      <dgm:prSet/>
      <dgm:spPr/>
      <dgm:t>
        <a:bodyPr/>
        <a:lstStyle/>
        <a:p>
          <a:endParaRPr lang="ru-RU"/>
        </a:p>
      </dgm:t>
    </dgm:pt>
    <dgm:pt modelId="{AA0D7A06-9A60-4921-8C52-393F2C73553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Смешать несколько концепций</a:t>
          </a:r>
          <a:endParaRPr lang="ru-RU" dirty="0"/>
        </a:p>
      </dgm:t>
    </dgm:pt>
    <dgm:pt modelId="{7D79132D-059C-407F-B998-F6C2BDF2B5B3}" type="parTrans" cxnId="{31DEDC03-7D34-4D52-ACA0-2CA3C9F7BF56}">
      <dgm:prSet/>
      <dgm:spPr/>
      <dgm:t>
        <a:bodyPr/>
        <a:lstStyle/>
        <a:p>
          <a:endParaRPr lang="ru-RU"/>
        </a:p>
      </dgm:t>
    </dgm:pt>
    <dgm:pt modelId="{72D20B16-3A2F-494D-B290-2E92F77C60D9}" type="sibTrans" cxnId="{31DEDC03-7D34-4D52-ACA0-2CA3C9F7BF56}">
      <dgm:prSet/>
      <dgm:spPr/>
      <dgm:t>
        <a:bodyPr/>
        <a:lstStyle/>
        <a:p>
          <a:endParaRPr lang="ru-RU"/>
        </a:p>
      </dgm:t>
    </dgm:pt>
    <dgm:pt modelId="{70E4DC39-A510-40AF-8718-26F4917F6B9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Продолжить фразу «А что если?»</a:t>
          </a:r>
          <a:endParaRPr lang="ru-RU" dirty="0"/>
        </a:p>
      </dgm:t>
    </dgm:pt>
    <dgm:pt modelId="{3B29FD24-B7EE-4D8D-99F5-52B3ECC1D17B}" type="parTrans" cxnId="{94EF2C41-F1D3-438C-BC3B-28EADDA305B9}">
      <dgm:prSet/>
      <dgm:spPr/>
      <dgm:t>
        <a:bodyPr/>
        <a:lstStyle/>
        <a:p>
          <a:endParaRPr lang="ru-RU"/>
        </a:p>
      </dgm:t>
    </dgm:pt>
    <dgm:pt modelId="{09F49491-98A0-4613-80A2-E84C2960415D}" type="sibTrans" cxnId="{94EF2C41-F1D3-438C-BC3B-28EADDA305B9}">
      <dgm:prSet/>
      <dgm:spPr/>
      <dgm:t>
        <a:bodyPr/>
        <a:lstStyle/>
        <a:p>
          <a:endParaRPr lang="ru-RU"/>
        </a:p>
      </dgm:t>
    </dgm:pt>
    <dgm:pt modelId="{23CDF2F3-6C5C-4CEC-9460-049EF39817A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Добавить других участников (героев</a:t>
          </a:r>
          <a:r>
            <a:rPr lang="ru-RU" dirty="0" smtClean="0"/>
            <a:t>)</a:t>
          </a:r>
          <a:endParaRPr lang="ru-RU" dirty="0"/>
        </a:p>
      </dgm:t>
    </dgm:pt>
    <dgm:pt modelId="{8516A290-2769-48DF-AA97-458AF28F132E}" type="parTrans" cxnId="{E9B96580-B8D4-4B6C-A60B-D542D96F9419}">
      <dgm:prSet/>
      <dgm:spPr/>
      <dgm:t>
        <a:bodyPr/>
        <a:lstStyle/>
        <a:p>
          <a:endParaRPr lang="ru-RU"/>
        </a:p>
      </dgm:t>
    </dgm:pt>
    <dgm:pt modelId="{855C9B43-6D87-46C5-AF50-648FE1B4ECC3}" type="sibTrans" cxnId="{E9B96580-B8D4-4B6C-A60B-D542D96F9419}">
      <dgm:prSet/>
      <dgm:spPr/>
      <dgm:t>
        <a:bodyPr/>
        <a:lstStyle/>
        <a:p>
          <a:endParaRPr lang="ru-RU"/>
        </a:p>
      </dgm:t>
    </dgm:pt>
    <dgm:pt modelId="{1122CD15-171C-4400-B56E-53E41354770B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Поменять место действия</a:t>
          </a:r>
          <a:endParaRPr lang="ru-RU" dirty="0"/>
        </a:p>
      </dgm:t>
    </dgm:pt>
    <dgm:pt modelId="{92F205C2-C356-4547-80ED-EAAC1F00C0B1}" type="parTrans" cxnId="{B18BE00D-A355-4827-8363-43639F38E3A1}">
      <dgm:prSet/>
      <dgm:spPr/>
      <dgm:t>
        <a:bodyPr/>
        <a:lstStyle/>
        <a:p>
          <a:endParaRPr lang="ru-RU"/>
        </a:p>
      </dgm:t>
    </dgm:pt>
    <dgm:pt modelId="{36C42B28-90CD-4033-AB00-A706A36265A2}" type="sibTrans" cxnId="{B18BE00D-A355-4827-8363-43639F38E3A1}">
      <dgm:prSet/>
      <dgm:spPr/>
      <dgm:t>
        <a:bodyPr/>
        <a:lstStyle/>
        <a:p>
          <a:endParaRPr lang="ru-RU"/>
        </a:p>
      </dgm:t>
    </dgm:pt>
    <dgm:pt modelId="{F8D3DD60-5E72-4050-BBDE-21A0DD5AB680}" type="pres">
      <dgm:prSet presAssocID="{4E8F632F-0448-49B1-BBC1-733C75D5A2F9}" presName="linearFlow" presStyleCnt="0">
        <dgm:presLayoutVars>
          <dgm:dir/>
          <dgm:resizeHandles val="exact"/>
        </dgm:presLayoutVars>
      </dgm:prSet>
      <dgm:spPr/>
    </dgm:pt>
    <dgm:pt modelId="{A16E8B04-795A-45AB-9C29-83E3D7AE181F}" type="pres">
      <dgm:prSet presAssocID="{9FABF625-B70E-41E0-BE21-445DF6377431}" presName="composite" presStyleCnt="0"/>
      <dgm:spPr/>
    </dgm:pt>
    <dgm:pt modelId="{3C3CAC40-7154-4525-834E-2E805906FF30}" type="pres">
      <dgm:prSet presAssocID="{9FABF625-B70E-41E0-BE21-445DF6377431}" presName="imgShp" presStyleLbl="fgImgPlace1" presStyleIdx="0" presStyleCnt="5" custLinFactNeighborX="-22076" custLinFactNeighborY="-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56A2CA-7BA1-4CCC-85F8-1D89F4B30D2B}" type="pres">
      <dgm:prSet presAssocID="{9FABF625-B70E-41E0-BE21-445DF637743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9636E-478F-42A4-99FA-F77034AEB9BD}" type="pres">
      <dgm:prSet presAssocID="{94B254C6-2750-429E-93B5-E3BAB5463329}" presName="spacing" presStyleCnt="0"/>
      <dgm:spPr/>
    </dgm:pt>
    <dgm:pt modelId="{5EACC256-6DA1-4CC8-B35B-2276C7EEE6BA}" type="pres">
      <dgm:prSet presAssocID="{1122CD15-171C-4400-B56E-53E41354770B}" presName="composite" presStyleCnt="0"/>
      <dgm:spPr/>
    </dgm:pt>
    <dgm:pt modelId="{8406CDAC-CA3C-41C3-B400-4551E3FEAA2D}" type="pres">
      <dgm:prSet presAssocID="{1122CD15-171C-4400-B56E-53E41354770B}" presName="imgShp" presStyleLbl="fgImgPlace1" presStyleIdx="1" presStyleCnt="5" custLinFactNeighborX="-22076" custLinFactNeighborY="47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8D5953-85AB-43A6-A059-16D75E0527D9}" type="pres">
      <dgm:prSet presAssocID="{1122CD15-171C-4400-B56E-53E41354770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18EBA-1B45-42A2-9A72-FDC6C0C6AA31}" type="pres">
      <dgm:prSet presAssocID="{36C42B28-90CD-4033-AB00-A706A36265A2}" presName="spacing" presStyleCnt="0"/>
      <dgm:spPr/>
    </dgm:pt>
    <dgm:pt modelId="{E451ED24-0DC2-4D05-8F63-7188BC8F7325}" type="pres">
      <dgm:prSet presAssocID="{23CDF2F3-6C5C-4CEC-9460-049EF39817A4}" presName="composite" presStyleCnt="0"/>
      <dgm:spPr/>
    </dgm:pt>
    <dgm:pt modelId="{40A1CC77-B953-4386-90AA-76A391A797E0}" type="pres">
      <dgm:prSet presAssocID="{23CDF2F3-6C5C-4CEC-9460-049EF39817A4}" presName="imgShp" presStyleLbl="fgImgPlace1" presStyleIdx="2" presStyleCnt="5" custLinFactNeighborX="-22076" custLinFactNeighborY="-35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A7ABE4-865E-41DE-BFF0-5972935A2F53}" type="pres">
      <dgm:prSet presAssocID="{23CDF2F3-6C5C-4CEC-9460-049EF39817A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04192-C6F5-4AB8-B5FB-F51F98330B81}" type="pres">
      <dgm:prSet presAssocID="{855C9B43-6D87-46C5-AF50-648FE1B4ECC3}" presName="spacing" presStyleCnt="0"/>
      <dgm:spPr/>
    </dgm:pt>
    <dgm:pt modelId="{0CECDDF5-9623-49D6-A389-27079CDE4B58}" type="pres">
      <dgm:prSet presAssocID="{AA0D7A06-9A60-4921-8C52-393F2C735532}" presName="composite" presStyleCnt="0"/>
      <dgm:spPr/>
    </dgm:pt>
    <dgm:pt modelId="{ED938D46-1DEC-49F1-BDB9-D6FF1E48291A}" type="pres">
      <dgm:prSet presAssocID="{AA0D7A06-9A60-4921-8C52-393F2C735532}" presName="imgShp" presStyleLbl="fgImgPlace1" presStyleIdx="3" presStyleCnt="5" custLinFactNeighborX="-22076" custLinFactNeighborY="12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9118B1-CFDE-43DF-B6D0-9882F4A02549}" type="pres">
      <dgm:prSet presAssocID="{AA0D7A06-9A60-4921-8C52-393F2C73553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F327B-D1EA-4F10-AFDD-08A4A88C3FEA}" type="pres">
      <dgm:prSet presAssocID="{72D20B16-3A2F-494D-B290-2E92F77C60D9}" presName="spacing" presStyleCnt="0"/>
      <dgm:spPr/>
    </dgm:pt>
    <dgm:pt modelId="{11558CC8-4649-4D39-A357-85E74F5D90A6}" type="pres">
      <dgm:prSet presAssocID="{70E4DC39-A510-40AF-8718-26F4917F6B96}" presName="composite" presStyleCnt="0"/>
      <dgm:spPr/>
    </dgm:pt>
    <dgm:pt modelId="{54189F4C-102A-4FA1-AFF1-9C28669C936E}" type="pres">
      <dgm:prSet presAssocID="{70E4DC39-A510-40AF-8718-26F4917F6B96}" presName="imgShp" presStyleLbl="fgImgPlace1" presStyleIdx="4" presStyleCnt="5" custLinFactNeighborX="-22076" custLinFactNeighborY="-7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010035-5461-47A3-B126-2E17B30466EF}" type="pres">
      <dgm:prSet presAssocID="{70E4DC39-A510-40AF-8718-26F4917F6B9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228C1-E9C2-48D0-9009-45D936B55C15}" type="presOf" srcId="{1122CD15-171C-4400-B56E-53E41354770B}" destId="{628D5953-85AB-43A6-A059-16D75E0527D9}" srcOrd="0" destOrd="0" presId="urn:microsoft.com/office/officeart/2005/8/layout/vList3"/>
    <dgm:cxn modelId="{94EF2C41-F1D3-438C-BC3B-28EADDA305B9}" srcId="{4E8F632F-0448-49B1-BBC1-733C75D5A2F9}" destId="{70E4DC39-A510-40AF-8718-26F4917F6B96}" srcOrd="4" destOrd="0" parTransId="{3B29FD24-B7EE-4D8D-99F5-52B3ECC1D17B}" sibTransId="{09F49491-98A0-4613-80A2-E84C2960415D}"/>
    <dgm:cxn modelId="{B18BE00D-A355-4827-8363-43639F38E3A1}" srcId="{4E8F632F-0448-49B1-BBC1-733C75D5A2F9}" destId="{1122CD15-171C-4400-B56E-53E41354770B}" srcOrd="1" destOrd="0" parTransId="{92F205C2-C356-4547-80ED-EAAC1F00C0B1}" sibTransId="{36C42B28-90CD-4033-AB00-A706A36265A2}"/>
    <dgm:cxn modelId="{214C9BF7-6796-446E-B1E1-7F3BE99BFAB8}" type="presOf" srcId="{70E4DC39-A510-40AF-8718-26F4917F6B96}" destId="{2E010035-5461-47A3-B126-2E17B30466EF}" srcOrd="0" destOrd="0" presId="urn:microsoft.com/office/officeart/2005/8/layout/vList3"/>
    <dgm:cxn modelId="{31DEDC03-7D34-4D52-ACA0-2CA3C9F7BF56}" srcId="{4E8F632F-0448-49B1-BBC1-733C75D5A2F9}" destId="{AA0D7A06-9A60-4921-8C52-393F2C735532}" srcOrd="3" destOrd="0" parTransId="{7D79132D-059C-407F-B998-F6C2BDF2B5B3}" sibTransId="{72D20B16-3A2F-494D-B290-2E92F77C60D9}"/>
    <dgm:cxn modelId="{15E1976C-CE7D-475E-86F4-A74A5EF00CD3}" type="presOf" srcId="{9FABF625-B70E-41E0-BE21-445DF6377431}" destId="{5356A2CA-7BA1-4CCC-85F8-1D89F4B30D2B}" srcOrd="0" destOrd="0" presId="urn:microsoft.com/office/officeart/2005/8/layout/vList3"/>
    <dgm:cxn modelId="{7AA8BDFC-7E2C-4929-A03F-5BF414FC5A54}" srcId="{4E8F632F-0448-49B1-BBC1-733C75D5A2F9}" destId="{9FABF625-B70E-41E0-BE21-445DF6377431}" srcOrd="0" destOrd="0" parTransId="{1350A4BE-70CC-4BBF-9FFF-8D81D8BC9C30}" sibTransId="{94B254C6-2750-429E-93B5-E3BAB5463329}"/>
    <dgm:cxn modelId="{D44DBE9E-38C0-4DA5-ACD6-245972AECD3B}" type="presOf" srcId="{23CDF2F3-6C5C-4CEC-9460-049EF39817A4}" destId="{61A7ABE4-865E-41DE-BFF0-5972935A2F53}" srcOrd="0" destOrd="0" presId="urn:microsoft.com/office/officeart/2005/8/layout/vList3"/>
    <dgm:cxn modelId="{31D35BC5-E9FD-4611-BAB4-892AA4E40CF1}" type="presOf" srcId="{4E8F632F-0448-49B1-BBC1-733C75D5A2F9}" destId="{F8D3DD60-5E72-4050-BBDE-21A0DD5AB680}" srcOrd="0" destOrd="0" presId="urn:microsoft.com/office/officeart/2005/8/layout/vList3"/>
    <dgm:cxn modelId="{413C9F0E-5D8C-4BC1-984B-22E8AF1605AA}" type="presOf" srcId="{AA0D7A06-9A60-4921-8C52-393F2C735532}" destId="{6B9118B1-CFDE-43DF-B6D0-9882F4A02549}" srcOrd="0" destOrd="0" presId="urn:microsoft.com/office/officeart/2005/8/layout/vList3"/>
    <dgm:cxn modelId="{E9B96580-B8D4-4B6C-A60B-D542D96F9419}" srcId="{4E8F632F-0448-49B1-BBC1-733C75D5A2F9}" destId="{23CDF2F3-6C5C-4CEC-9460-049EF39817A4}" srcOrd="2" destOrd="0" parTransId="{8516A290-2769-48DF-AA97-458AF28F132E}" sibTransId="{855C9B43-6D87-46C5-AF50-648FE1B4ECC3}"/>
    <dgm:cxn modelId="{6CF3435F-07FB-45AD-AF70-77D7D7CEE024}" type="presParOf" srcId="{F8D3DD60-5E72-4050-BBDE-21A0DD5AB680}" destId="{A16E8B04-795A-45AB-9C29-83E3D7AE181F}" srcOrd="0" destOrd="0" presId="urn:microsoft.com/office/officeart/2005/8/layout/vList3"/>
    <dgm:cxn modelId="{E005A786-75C4-40B2-B37A-E003E5E3A186}" type="presParOf" srcId="{A16E8B04-795A-45AB-9C29-83E3D7AE181F}" destId="{3C3CAC40-7154-4525-834E-2E805906FF30}" srcOrd="0" destOrd="0" presId="urn:microsoft.com/office/officeart/2005/8/layout/vList3"/>
    <dgm:cxn modelId="{5ACBD973-5A65-4908-89DD-F235956801CC}" type="presParOf" srcId="{A16E8B04-795A-45AB-9C29-83E3D7AE181F}" destId="{5356A2CA-7BA1-4CCC-85F8-1D89F4B30D2B}" srcOrd="1" destOrd="0" presId="urn:microsoft.com/office/officeart/2005/8/layout/vList3"/>
    <dgm:cxn modelId="{7171DD31-A51E-4F44-A5C6-2592E99F1C2B}" type="presParOf" srcId="{F8D3DD60-5E72-4050-BBDE-21A0DD5AB680}" destId="{3EE9636E-478F-42A4-99FA-F77034AEB9BD}" srcOrd="1" destOrd="0" presId="urn:microsoft.com/office/officeart/2005/8/layout/vList3"/>
    <dgm:cxn modelId="{CA328BA7-9E46-42F6-8244-9D6E37202AF5}" type="presParOf" srcId="{F8D3DD60-5E72-4050-BBDE-21A0DD5AB680}" destId="{5EACC256-6DA1-4CC8-B35B-2276C7EEE6BA}" srcOrd="2" destOrd="0" presId="urn:microsoft.com/office/officeart/2005/8/layout/vList3"/>
    <dgm:cxn modelId="{0BFAC448-BDC1-41E6-BF6A-F89C19180868}" type="presParOf" srcId="{5EACC256-6DA1-4CC8-B35B-2276C7EEE6BA}" destId="{8406CDAC-CA3C-41C3-B400-4551E3FEAA2D}" srcOrd="0" destOrd="0" presId="urn:microsoft.com/office/officeart/2005/8/layout/vList3"/>
    <dgm:cxn modelId="{5D99B367-E739-412D-9098-A4EA69F13EC9}" type="presParOf" srcId="{5EACC256-6DA1-4CC8-B35B-2276C7EEE6BA}" destId="{628D5953-85AB-43A6-A059-16D75E0527D9}" srcOrd="1" destOrd="0" presId="urn:microsoft.com/office/officeart/2005/8/layout/vList3"/>
    <dgm:cxn modelId="{E6650261-8147-495E-A25D-968CAD85CF6C}" type="presParOf" srcId="{F8D3DD60-5E72-4050-BBDE-21A0DD5AB680}" destId="{DA918EBA-1B45-42A2-9A72-FDC6C0C6AA31}" srcOrd="3" destOrd="0" presId="urn:microsoft.com/office/officeart/2005/8/layout/vList3"/>
    <dgm:cxn modelId="{AF5E1438-1605-4206-ABB8-FEE9917C47DF}" type="presParOf" srcId="{F8D3DD60-5E72-4050-BBDE-21A0DD5AB680}" destId="{E451ED24-0DC2-4D05-8F63-7188BC8F7325}" srcOrd="4" destOrd="0" presId="urn:microsoft.com/office/officeart/2005/8/layout/vList3"/>
    <dgm:cxn modelId="{AA200A0B-F783-4773-A112-A320DEE052D4}" type="presParOf" srcId="{E451ED24-0DC2-4D05-8F63-7188BC8F7325}" destId="{40A1CC77-B953-4386-90AA-76A391A797E0}" srcOrd="0" destOrd="0" presId="urn:microsoft.com/office/officeart/2005/8/layout/vList3"/>
    <dgm:cxn modelId="{74101803-0FAD-46F7-9640-72F5F82CA870}" type="presParOf" srcId="{E451ED24-0DC2-4D05-8F63-7188BC8F7325}" destId="{61A7ABE4-865E-41DE-BFF0-5972935A2F53}" srcOrd="1" destOrd="0" presId="urn:microsoft.com/office/officeart/2005/8/layout/vList3"/>
    <dgm:cxn modelId="{EABE59C4-5740-43FF-B35E-71782A0B1304}" type="presParOf" srcId="{F8D3DD60-5E72-4050-BBDE-21A0DD5AB680}" destId="{5A604192-C6F5-4AB8-B5FB-F51F98330B81}" srcOrd="5" destOrd="0" presId="urn:microsoft.com/office/officeart/2005/8/layout/vList3"/>
    <dgm:cxn modelId="{6CFF7770-8958-4D7B-A204-050DC727700D}" type="presParOf" srcId="{F8D3DD60-5E72-4050-BBDE-21A0DD5AB680}" destId="{0CECDDF5-9623-49D6-A389-27079CDE4B58}" srcOrd="6" destOrd="0" presId="urn:microsoft.com/office/officeart/2005/8/layout/vList3"/>
    <dgm:cxn modelId="{F008022B-FD87-48A3-A20D-B35CB07720EA}" type="presParOf" srcId="{0CECDDF5-9623-49D6-A389-27079CDE4B58}" destId="{ED938D46-1DEC-49F1-BDB9-D6FF1E48291A}" srcOrd="0" destOrd="0" presId="urn:microsoft.com/office/officeart/2005/8/layout/vList3"/>
    <dgm:cxn modelId="{71AB9354-F7E1-4EBD-94F7-BA3A249C08C9}" type="presParOf" srcId="{0CECDDF5-9623-49D6-A389-27079CDE4B58}" destId="{6B9118B1-CFDE-43DF-B6D0-9882F4A02549}" srcOrd="1" destOrd="0" presId="urn:microsoft.com/office/officeart/2005/8/layout/vList3"/>
    <dgm:cxn modelId="{7EB3C49B-7D03-46DD-847B-E63D457BEBB0}" type="presParOf" srcId="{F8D3DD60-5E72-4050-BBDE-21A0DD5AB680}" destId="{ED8F327B-D1EA-4F10-AFDD-08A4A88C3FEA}" srcOrd="7" destOrd="0" presId="urn:microsoft.com/office/officeart/2005/8/layout/vList3"/>
    <dgm:cxn modelId="{B54A417B-323D-4F61-8404-FE77005E02E3}" type="presParOf" srcId="{F8D3DD60-5E72-4050-BBDE-21A0DD5AB680}" destId="{11558CC8-4649-4D39-A357-85E74F5D90A6}" srcOrd="8" destOrd="0" presId="urn:microsoft.com/office/officeart/2005/8/layout/vList3"/>
    <dgm:cxn modelId="{987D74A8-BB26-4DD8-9269-EE4AF69547C5}" type="presParOf" srcId="{11558CC8-4649-4D39-A357-85E74F5D90A6}" destId="{54189F4C-102A-4FA1-AFF1-9C28669C936E}" srcOrd="0" destOrd="0" presId="urn:microsoft.com/office/officeart/2005/8/layout/vList3"/>
    <dgm:cxn modelId="{7E25F4EC-4343-44D7-9589-C16FDF5A35BB}" type="presParOf" srcId="{11558CC8-4649-4D39-A357-85E74F5D90A6}" destId="{2E010035-5461-47A3-B126-2E17B30466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2E761F-1DE2-4F8C-B7D0-B06F230E8123}">
      <dsp:nvSpPr>
        <dsp:cNvPr id="0" name=""/>
        <dsp:cNvSpPr/>
      </dsp:nvSpPr>
      <dsp:spPr>
        <a:xfrm>
          <a:off x="0" y="866123"/>
          <a:ext cx="7128792" cy="319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541528" rIns="55327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это способ вовлечения участников  в образовательную деятельность за счет использования различных форм и приемов, позволяющих вовлекать обучающихся в мыслительный процесс.</a:t>
          </a:r>
          <a:endParaRPr lang="ru-RU" sz="2600" kern="1200" dirty="0"/>
        </a:p>
      </dsp:txBody>
      <dsp:txXfrm>
        <a:off x="0" y="866123"/>
        <a:ext cx="7128792" cy="3194100"/>
      </dsp:txXfrm>
    </dsp:sp>
    <dsp:sp modelId="{AAE0543B-84C3-44D8-B60D-CE3A25E58262}">
      <dsp:nvSpPr>
        <dsp:cNvPr id="0" name=""/>
        <dsp:cNvSpPr/>
      </dsp:nvSpPr>
      <dsp:spPr>
        <a:xfrm>
          <a:off x="648071" y="0"/>
          <a:ext cx="5482083" cy="1246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СОБЫТИЙНЫЙ 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ДИЗАЙН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648071" y="0"/>
        <a:ext cx="5482083" cy="12461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AE19D-7AF9-4989-925C-30F83EEC6D7A}">
      <dsp:nvSpPr>
        <dsp:cNvPr id="0" name=""/>
        <dsp:cNvSpPr/>
      </dsp:nvSpPr>
      <dsp:spPr>
        <a:xfrm>
          <a:off x="500020" y="408"/>
          <a:ext cx="6340538" cy="605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Принципы событийного подхода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500020" y="408"/>
        <a:ext cx="6340538" cy="605711"/>
      </dsp:txXfrm>
    </dsp:sp>
    <dsp:sp modelId="{4051A375-BAAD-42DD-B8C2-34A2DCB2F958}">
      <dsp:nvSpPr>
        <dsp:cNvPr id="0" name=""/>
        <dsp:cNvSpPr/>
      </dsp:nvSpPr>
      <dsp:spPr>
        <a:xfrm>
          <a:off x="0" y="619916"/>
          <a:ext cx="7272808" cy="575219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Систематическая обратная связь</a:t>
          </a:r>
          <a:endParaRPr lang="ru-RU" sz="2000" kern="1200" dirty="0"/>
        </a:p>
      </dsp:txBody>
      <dsp:txXfrm>
        <a:off x="0" y="619916"/>
        <a:ext cx="7272808" cy="575219"/>
      </dsp:txXfrm>
    </dsp:sp>
    <dsp:sp modelId="{9EE0B611-073B-4C61-995D-5ECA8836B880}">
      <dsp:nvSpPr>
        <dsp:cNvPr id="0" name=""/>
        <dsp:cNvSpPr/>
      </dsp:nvSpPr>
      <dsp:spPr>
        <a:xfrm>
          <a:off x="0" y="1207778"/>
          <a:ext cx="7272808" cy="575219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Сочетание личной позиции и общего мнения</a:t>
          </a:r>
        </a:p>
      </dsp:txBody>
      <dsp:txXfrm>
        <a:off x="0" y="1207778"/>
        <a:ext cx="7272808" cy="575219"/>
      </dsp:txXfrm>
    </dsp:sp>
    <dsp:sp modelId="{F73FDD1D-130A-4635-ABBB-9D9E8611243F}">
      <dsp:nvSpPr>
        <dsp:cNvPr id="0" name=""/>
        <dsp:cNvSpPr/>
      </dsp:nvSpPr>
      <dsp:spPr>
        <a:xfrm>
          <a:off x="0" y="1763158"/>
          <a:ext cx="7272808" cy="57521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Открытость позиции</a:t>
          </a:r>
          <a:endParaRPr lang="ru-RU" sz="2000" kern="1200" dirty="0"/>
        </a:p>
      </dsp:txBody>
      <dsp:txXfrm>
        <a:off x="0" y="1763158"/>
        <a:ext cx="7272808" cy="575219"/>
      </dsp:txXfrm>
    </dsp:sp>
    <dsp:sp modelId="{398655CB-2426-4ACC-ABE7-B5DDE9A6923D}">
      <dsp:nvSpPr>
        <dsp:cNvPr id="0" name=""/>
        <dsp:cNvSpPr/>
      </dsp:nvSpPr>
      <dsp:spPr>
        <a:xfrm>
          <a:off x="0" y="2326119"/>
          <a:ext cx="7272808" cy="57521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Разнообразие форм и приемов</a:t>
          </a:r>
          <a:endParaRPr lang="ru-RU" sz="2000" kern="1200" dirty="0"/>
        </a:p>
      </dsp:txBody>
      <dsp:txXfrm>
        <a:off x="0" y="2326119"/>
        <a:ext cx="7272808" cy="575219"/>
      </dsp:txXfrm>
    </dsp:sp>
    <dsp:sp modelId="{3C01B63E-8EDD-41C7-9398-89014EC49A5D}">
      <dsp:nvSpPr>
        <dsp:cNvPr id="0" name=""/>
        <dsp:cNvSpPr/>
      </dsp:nvSpPr>
      <dsp:spPr>
        <a:xfrm>
          <a:off x="0" y="2873727"/>
          <a:ext cx="7272808" cy="57521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Уважительное отношение к каждому мнению</a:t>
          </a:r>
          <a:endParaRPr lang="ru-RU" sz="2000" kern="1200" dirty="0"/>
        </a:p>
      </dsp:txBody>
      <dsp:txXfrm>
        <a:off x="0" y="2873727"/>
        <a:ext cx="7272808" cy="575219"/>
      </dsp:txXfrm>
    </dsp:sp>
    <dsp:sp modelId="{AD8C0D31-FD78-48FA-8263-19A563473ED1}">
      <dsp:nvSpPr>
        <dsp:cNvPr id="0" name=""/>
        <dsp:cNvSpPr/>
      </dsp:nvSpPr>
      <dsp:spPr>
        <a:xfrm>
          <a:off x="0" y="3421335"/>
          <a:ext cx="7272808" cy="57521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Использование </a:t>
          </a:r>
          <a:r>
            <a:rPr lang="ru-RU" sz="20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мотивационно-рефлексивных</a:t>
          </a:r>
          <a:r>
            <a:rPr lang="ru-RU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приёмов</a:t>
          </a:r>
          <a:endParaRPr lang="ru-RU" sz="2000" kern="1200" dirty="0"/>
        </a:p>
      </dsp:txBody>
      <dsp:txXfrm>
        <a:off x="0" y="3421335"/>
        <a:ext cx="7272808" cy="5752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37AA3-7C24-47CA-B594-44AAFD4C44ED}">
      <dsp:nvSpPr>
        <dsp:cNvPr id="0" name=""/>
        <dsp:cNvSpPr/>
      </dsp:nvSpPr>
      <dsp:spPr>
        <a:xfrm>
          <a:off x="0" y="0"/>
          <a:ext cx="5544616" cy="57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1 этап - исследование</a:t>
          </a:r>
          <a:endParaRPr lang="ru-RU" sz="2000" kern="1200" dirty="0"/>
        </a:p>
      </dsp:txBody>
      <dsp:txXfrm>
        <a:off x="0" y="0"/>
        <a:ext cx="4892665" cy="573143"/>
      </dsp:txXfrm>
    </dsp:sp>
    <dsp:sp modelId="{CE96CCA6-58D1-4A55-B684-D464F6E4F858}">
      <dsp:nvSpPr>
        <dsp:cNvPr id="0" name=""/>
        <dsp:cNvSpPr/>
      </dsp:nvSpPr>
      <dsp:spPr>
        <a:xfrm>
          <a:off x="414046" y="652746"/>
          <a:ext cx="5544616" cy="57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2 этап – творческая разработка</a:t>
          </a:r>
          <a:endParaRPr lang="ru-RU" sz="2000" kern="1200" dirty="0"/>
        </a:p>
      </dsp:txBody>
      <dsp:txXfrm>
        <a:off x="414046" y="652746"/>
        <a:ext cx="4758027" cy="573143"/>
      </dsp:txXfrm>
    </dsp:sp>
    <dsp:sp modelId="{C4F4B489-F7ED-4019-81B0-3BA4505FC120}">
      <dsp:nvSpPr>
        <dsp:cNvPr id="0" name=""/>
        <dsp:cNvSpPr/>
      </dsp:nvSpPr>
      <dsp:spPr>
        <a:xfrm>
          <a:off x="828091" y="1305492"/>
          <a:ext cx="5544616" cy="57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3 этап - планирование</a:t>
          </a:r>
          <a:endParaRPr lang="ru-RU" sz="2000" kern="1200" dirty="0"/>
        </a:p>
      </dsp:txBody>
      <dsp:txXfrm>
        <a:off x="828091" y="1305492"/>
        <a:ext cx="4758027" cy="573143"/>
      </dsp:txXfrm>
    </dsp:sp>
    <dsp:sp modelId="{FF3E4791-3AC1-4F88-B6F0-8DA0D97BCAB8}">
      <dsp:nvSpPr>
        <dsp:cNvPr id="0" name=""/>
        <dsp:cNvSpPr/>
      </dsp:nvSpPr>
      <dsp:spPr>
        <a:xfrm>
          <a:off x="1242137" y="1958238"/>
          <a:ext cx="5544616" cy="57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4 этап – реализация и координация</a:t>
          </a:r>
          <a:endParaRPr lang="ru-RU" sz="2000" kern="1200" dirty="0"/>
        </a:p>
      </dsp:txBody>
      <dsp:txXfrm>
        <a:off x="1242137" y="1958238"/>
        <a:ext cx="4758027" cy="573143"/>
      </dsp:txXfrm>
    </dsp:sp>
    <dsp:sp modelId="{6EF1A95C-E721-4495-965E-EB03E13DEDD8}">
      <dsp:nvSpPr>
        <dsp:cNvPr id="0" name=""/>
        <dsp:cNvSpPr/>
      </dsp:nvSpPr>
      <dsp:spPr>
        <a:xfrm>
          <a:off x="1558986" y="2607586"/>
          <a:ext cx="5544616" cy="57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5 этап – анализ результатов</a:t>
          </a:r>
          <a:endParaRPr lang="ru-RU" sz="2000" kern="1200" dirty="0"/>
        </a:p>
      </dsp:txBody>
      <dsp:txXfrm>
        <a:off x="1558986" y="2607586"/>
        <a:ext cx="4758027" cy="573143"/>
      </dsp:txXfrm>
    </dsp:sp>
    <dsp:sp modelId="{B5A216E8-4407-4B6E-B24E-4DF3EE403F8D}">
      <dsp:nvSpPr>
        <dsp:cNvPr id="0" name=""/>
        <dsp:cNvSpPr/>
      </dsp:nvSpPr>
      <dsp:spPr>
        <a:xfrm>
          <a:off x="5172073" y="418712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172073" y="418712"/>
        <a:ext cx="372542" cy="372542"/>
      </dsp:txXfrm>
    </dsp:sp>
    <dsp:sp modelId="{D4593ACA-D020-4F05-BFC7-BE7835DCB129}">
      <dsp:nvSpPr>
        <dsp:cNvPr id="0" name=""/>
        <dsp:cNvSpPr/>
      </dsp:nvSpPr>
      <dsp:spPr>
        <a:xfrm>
          <a:off x="5586119" y="1071459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586119" y="1071459"/>
        <a:ext cx="372542" cy="372542"/>
      </dsp:txXfrm>
    </dsp:sp>
    <dsp:sp modelId="{BBAF90E9-EC8C-4D18-B0FB-A75E3EA2F6AD}">
      <dsp:nvSpPr>
        <dsp:cNvPr id="0" name=""/>
        <dsp:cNvSpPr/>
      </dsp:nvSpPr>
      <dsp:spPr>
        <a:xfrm>
          <a:off x="6000165" y="1714652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000165" y="1714652"/>
        <a:ext cx="372542" cy="372542"/>
      </dsp:txXfrm>
    </dsp:sp>
    <dsp:sp modelId="{9ABB63C8-6F33-410C-9947-5C8B3889F49F}">
      <dsp:nvSpPr>
        <dsp:cNvPr id="0" name=""/>
        <dsp:cNvSpPr/>
      </dsp:nvSpPr>
      <dsp:spPr>
        <a:xfrm>
          <a:off x="6414211" y="2373767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414211" y="2373767"/>
        <a:ext cx="372542" cy="3725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63E343-88FF-4E09-9210-5DAEEF02C403}">
      <dsp:nvSpPr>
        <dsp:cNvPr id="0" name=""/>
        <dsp:cNvSpPr/>
      </dsp:nvSpPr>
      <dsp:spPr>
        <a:xfrm rot="5400000">
          <a:off x="3638034" y="-609975"/>
          <a:ext cx="3312356" cy="48203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Вечер вопросов и ответов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Вечер-портрет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Вечер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поэтического настроения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Вечер-посвящение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Вечер художественного чтения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Вечеринка литературная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5400000">
        <a:off x="3638034" y="-609975"/>
        <a:ext cx="3312356" cy="4820350"/>
      </dsp:txXfrm>
    </dsp:sp>
    <dsp:sp modelId="{C8EBE9AC-90D1-45E4-BC10-598A15C46DC6}">
      <dsp:nvSpPr>
        <dsp:cNvPr id="0" name=""/>
        <dsp:cNvSpPr/>
      </dsp:nvSpPr>
      <dsp:spPr>
        <a:xfrm>
          <a:off x="0" y="347400"/>
          <a:ext cx="2883569" cy="3037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ВЕЧЕР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0" y="347400"/>
        <a:ext cx="2883569" cy="30373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63E343-88FF-4E09-9210-5DAEEF02C403}">
      <dsp:nvSpPr>
        <dsp:cNvPr id="0" name=""/>
        <dsp:cNvSpPr/>
      </dsp:nvSpPr>
      <dsp:spPr>
        <a:xfrm rot="5400000">
          <a:off x="4481202" y="-238741"/>
          <a:ext cx="3512607" cy="40216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Арт-выставка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Выставка-вопрос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Выставка-досье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Вставка-игра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Выставка-календарь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Выставка-кроссворд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Выставка-конфликт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Выставка-поиск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Выставка-презентация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Выставка-сказка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Выставка-хобби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 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4481202" y="-238741"/>
        <a:ext cx="3512607" cy="4021651"/>
      </dsp:txXfrm>
    </dsp:sp>
    <dsp:sp modelId="{C8EBE9AC-90D1-45E4-BC10-598A15C46DC6}">
      <dsp:nvSpPr>
        <dsp:cNvPr id="0" name=""/>
        <dsp:cNvSpPr/>
      </dsp:nvSpPr>
      <dsp:spPr>
        <a:xfrm>
          <a:off x="150020" y="940548"/>
          <a:ext cx="3978068" cy="1788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ВЫСТАВКА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150020" y="940548"/>
        <a:ext cx="3978068" cy="17889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6A2CA-7BA1-4CCC-85F8-1D89F4B30D2B}">
      <dsp:nvSpPr>
        <dsp:cNvPr id="0" name=""/>
        <dsp:cNvSpPr/>
      </dsp:nvSpPr>
      <dsp:spPr>
        <a:xfrm rot="10800000">
          <a:off x="1766422" y="300"/>
          <a:ext cx="6464518" cy="552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Поменять время действия</a:t>
          </a:r>
          <a:endParaRPr lang="ru-RU" sz="2400" kern="1200" dirty="0"/>
        </a:p>
      </dsp:txBody>
      <dsp:txXfrm rot="10800000">
        <a:off x="1766422" y="300"/>
        <a:ext cx="6464518" cy="552566"/>
      </dsp:txXfrm>
    </dsp:sp>
    <dsp:sp modelId="{3C3CAC40-7154-4525-834E-2E805906FF30}">
      <dsp:nvSpPr>
        <dsp:cNvPr id="0" name=""/>
        <dsp:cNvSpPr/>
      </dsp:nvSpPr>
      <dsp:spPr>
        <a:xfrm>
          <a:off x="1368154" y="2"/>
          <a:ext cx="552566" cy="552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D5953-85AB-43A6-A059-16D75E0527D9}">
      <dsp:nvSpPr>
        <dsp:cNvPr id="0" name=""/>
        <dsp:cNvSpPr/>
      </dsp:nvSpPr>
      <dsp:spPr>
        <a:xfrm rot="10800000">
          <a:off x="1766422" y="694044"/>
          <a:ext cx="6464518" cy="552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Поменять место действия</a:t>
          </a:r>
          <a:endParaRPr lang="ru-RU" sz="2400" kern="1200" dirty="0"/>
        </a:p>
      </dsp:txBody>
      <dsp:txXfrm rot="10800000">
        <a:off x="1766422" y="694044"/>
        <a:ext cx="6464518" cy="552566"/>
      </dsp:txXfrm>
    </dsp:sp>
    <dsp:sp modelId="{8406CDAC-CA3C-41C3-B400-4551E3FEAA2D}">
      <dsp:nvSpPr>
        <dsp:cNvPr id="0" name=""/>
        <dsp:cNvSpPr/>
      </dsp:nvSpPr>
      <dsp:spPr>
        <a:xfrm>
          <a:off x="1368154" y="720081"/>
          <a:ext cx="552566" cy="552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7ABE4-865E-41DE-BFF0-5972935A2F53}">
      <dsp:nvSpPr>
        <dsp:cNvPr id="0" name=""/>
        <dsp:cNvSpPr/>
      </dsp:nvSpPr>
      <dsp:spPr>
        <a:xfrm rot="10800000">
          <a:off x="1766422" y="1387788"/>
          <a:ext cx="6464518" cy="552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Добавить других участников (героев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 rot="10800000">
        <a:off x="1766422" y="1387788"/>
        <a:ext cx="6464518" cy="552566"/>
      </dsp:txXfrm>
    </dsp:sp>
    <dsp:sp modelId="{40A1CC77-B953-4386-90AA-76A391A797E0}">
      <dsp:nvSpPr>
        <dsp:cNvPr id="0" name=""/>
        <dsp:cNvSpPr/>
      </dsp:nvSpPr>
      <dsp:spPr>
        <a:xfrm>
          <a:off x="1368154" y="1368150"/>
          <a:ext cx="552566" cy="552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118B1-CFDE-43DF-B6D0-9882F4A02549}">
      <dsp:nvSpPr>
        <dsp:cNvPr id="0" name=""/>
        <dsp:cNvSpPr/>
      </dsp:nvSpPr>
      <dsp:spPr>
        <a:xfrm rot="10800000">
          <a:off x="1766422" y="2081532"/>
          <a:ext cx="6464518" cy="552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Смешать несколько концепций</a:t>
          </a:r>
          <a:endParaRPr lang="ru-RU" sz="2400" kern="1200" dirty="0"/>
        </a:p>
      </dsp:txBody>
      <dsp:txXfrm rot="10800000">
        <a:off x="1766422" y="2081532"/>
        <a:ext cx="6464518" cy="552566"/>
      </dsp:txXfrm>
    </dsp:sp>
    <dsp:sp modelId="{ED938D46-1DEC-49F1-BDB9-D6FF1E48291A}">
      <dsp:nvSpPr>
        <dsp:cNvPr id="0" name=""/>
        <dsp:cNvSpPr/>
      </dsp:nvSpPr>
      <dsp:spPr>
        <a:xfrm>
          <a:off x="1368154" y="2088235"/>
          <a:ext cx="552566" cy="552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10035-5461-47A3-B126-2E17B30466EF}">
      <dsp:nvSpPr>
        <dsp:cNvPr id="0" name=""/>
        <dsp:cNvSpPr/>
      </dsp:nvSpPr>
      <dsp:spPr>
        <a:xfrm rot="10800000">
          <a:off x="1766422" y="2775277"/>
          <a:ext cx="6464518" cy="552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Продолжить фразу «А что если?»</a:t>
          </a:r>
          <a:endParaRPr lang="ru-RU" sz="2400" kern="1200" dirty="0"/>
        </a:p>
      </dsp:txBody>
      <dsp:txXfrm rot="10800000">
        <a:off x="1766422" y="2775277"/>
        <a:ext cx="6464518" cy="552566"/>
      </dsp:txXfrm>
    </dsp:sp>
    <dsp:sp modelId="{54189F4C-102A-4FA1-AFF1-9C28669C936E}">
      <dsp:nvSpPr>
        <dsp:cNvPr id="0" name=""/>
        <dsp:cNvSpPr/>
      </dsp:nvSpPr>
      <dsp:spPr>
        <a:xfrm>
          <a:off x="1368154" y="2736304"/>
          <a:ext cx="552566" cy="552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zen.ru/media/eduself/123-obrazovatelnyh-formata-ili-kak-mojno-raznoobrazit-obuchenie-6256a3f46c78787a1e22d43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03440" y="293179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Архипова Светлана Юрьевна,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регионального модельного центра дополнительного образования детей в Курганской области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2279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 Курган, 2022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419622"/>
            <a:ext cx="7907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Событийный дизайн: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это и как это работает?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136" y="33950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ГАНОУ КО «Центр развития современных компетенций»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5164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63564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Деловая игра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«Обучение через развлечение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3950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ГАНОУ КО «Центр развития современных компетенций»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80512" cy="51640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8351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99568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691680" y="33950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51640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8351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99568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19672" y="339502"/>
          <a:ext cx="727280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80512" cy="51640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026" t="37172" r="36162" b="18742"/>
          <a:stretch>
            <a:fillRect/>
          </a:stretch>
        </p:blipFill>
        <p:spPr bwMode="auto">
          <a:xfrm>
            <a:off x="2411760" y="1059582"/>
            <a:ext cx="4896544" cy="262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33950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формат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9588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 https://dzen.ru/media/eduself/123-obrazovatelnyh-formata-ili-kak-mojno-raznoobrazit-obuchenie-6256a3f46c78787a1e22d43f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9548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 образовательного события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63688" y="1275606"/>
          <a:ext cx="72008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8351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99568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6749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форматы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067694"/>
            <a:ext cx="513410" cy="20162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259632" y="987574"/>
          <a:ext cx="77048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8351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99568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форматы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067694"/>
            <a:ext cx="513410" cy="20162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467544" y="843558"/>
          <a:ext cx="8496944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9548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1303" t="29530" r="22972" b="32453"/>
          <a:stretch>
            <a:fillRect/>
          </a:stretch>
        </p:blipFill>
        <p:spPr bwMode="auto">
          <a:xfrm>
            <a:off x="0" y="1779662"/>
            <a:ext cx="4320480" cy="129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18454" t="44093" r="20115" b="21454"/>
          <a:stretch>
            <a:fillRect/>
          </a:stretch>
        </p:blipFill>
        <p:spPr bwMode="auto">
          <a:xfrm>
            <a:off x="4751906" y="1275606"/>
            <a:ext cx="4212582" cy="128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19561" t="61813" r="19561" b="15547"/>
          <a:stretch>
            <a:fillRect/>
          </a:stretch>
        </p:blipFill>
        <p:spPr bwMode="auto">
          <a:xfrm>
            <a:off x="0" y="3219822"/>
            <a:ext cx="4355976" cy="125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18782" t="42409" r="19279" b="19593"/>
          <a:stretch>
            <a:fillRect/>
          </a:stretch>
        </p:blipFill>
        <p:spPr bwMode="auto">
          <a:xfrm>
            <a:off x="4788024" y="2787774"/>
            <a:ext cx="4176464" cy="12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51720" y="267494"/>
            <a:ext cx="5911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Где брать идеи для форматов?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-экра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5164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339502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усложнить формат?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131590"/>
          <a:ext cx="972108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213</Words>
  <Application>Microsoft Office PowerPoint</Application>
  <PresentationFormat>Экран (16:9)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2022-11-20T07:58:06Z</dcterms:created>
  <dcterms:modified xsi:type="dcterms:W3CDTF">2022-11-24T04:08:01Z</dcterms:modified>
</cp:coreProperties>
</file>